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8.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9.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10.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11.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12.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13.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14.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17.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18.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5"/>
    <p:sldMasterId id="2147483672" r:id="rId6"/>
    <p:sldMasterId id="2147483693" r:id="rId7"/>
  </p:sldMasterIdLst>
  <p:notesMasterIdLst>
    <p:notesMasterId r:id="rId36"/>
  </p:notesMasterIdLst>
  <p:sldIdLst>
    <p:sldId id="267" r:id="rId8"/>
    <p:sldId id="988" r:id="rId9"/>
    <p:sldId id="284" r:id="rId10"/>
    <p:sldId id="277" r:id="rId11"/>
    <p:sldId id="297" r:id="rId12"/>
    <p:sldId id="299" r:id="rId13"/>
    <p:sldId id="298" r:id="rId14"/>
    <p:sldId id="967" r:id="rId15"/>
    <p:sldId id="968" r:id="rId16"/>
    <p:sldId id="971" r:id="rId17"/>
    <p:sldId id="972" r:id="rId18"/>
    <p:sldId id="973" r:id="rId19"/>
    <p:sldId id="974" r:id="rId20"/>
    <p:sldId id="984" r:id="rId21"/>
    <p:sldId id="975" r:id="rId22"/>
    <p:sldId id="986" r:id="rId23"/>
    <p:sldId id="976" r:id="rId24"/>
    <p:sldId id="977" r:id="rId25"/>
    <p:sldId id="985" r:id="rId26"/>
    <p:sldId id="987" r:id="rId27"/>
    <p:sldId id="980" r:id="rId28"/>
    <p:sldId id="271" r:id="rId29"/>
    <p:sldId id="285" r:id="rId30"/>
    <p:sldId id="300" r:id="rId31"/>
    <p:sldId id="289" r:id="rId32"/>
    <p:sldId id="982" r:id="rId33"/>
    <p:sldId id="278" r:id="rId34"/>
    <p:sldId id="260" r:id="rId35"/>
  </p:sldIdLst>
  <p:sldSz cx="9144000" cy="5145088"/>
  <p:notesSz cx="6797675"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953B368-D409-3206-6193-078109EC4252}" name="Robert Taen" initials="RT" userId="2f094dfac3ac5afa" providerId="Windows Live"/>
  <p188:author id="{902B8CF6-0963-E180-D477-77EB277ACDBA}" name="Amerongen, R.S.M. van (Remco)" initials="ARv(" userId="S::remco.vanamerongen@ka.prorail.nl::11cc68e4-369a-44fb-b368-2258e04b2481"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obert Taen" initials="RT" lastIdx="1" clrIdx="0">
    <p:extLst>
      <p:ext uri="{19B8F6BF-5375-455C-9EA6-DF929625EA0E}">
        <p15:presenceInfo xmlns:p15="http://schemas.microsoft.com/office/powerpoint/2012/main" userId="2f094dfac3ac5af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331" autoAdjust="0"/>
    <p:restoredTop sz="65880" autoAdjust="0"/>
  </p:normalViewPr>
  <p:slideViewPr>
    <p:cSldViewPr snapToGrid="0" snapToObjects="1">
      <p:cViewPr varScale="1">
        <p:scale>
          <a:sx n="94" d="100"/>
          <a:sy n="94" d="100"/>
        </p:scale>
        <p:origin x="2376" y="78"/>
      </p:cViewPr>
      <p:guideLst/>
    </p:cSldViewPr>
  </p:slideViewPr>
  <p:outlineViewPr>
    <p:cViewPr>
      <p:scale>
        <a:sx n="33" d="100"/>
        <a:sy n="33" d="100"/>
      </p:scale>
      <p:origin x="0" y="-7722"/>
    </p:cViewPr>
  </p:outlineViewPr>
  <p:notesTextViewPr>
    <p:cViewPr>
      <p:scale>
        <a:sx n="125" d="100"/>
        <a:sy n="125" d="100"/>
      </p:scale>
      <p:origin x="0" y="0"/>
    </p:cViewPr>
  </p:notesTextViewPr>
  <p:sorterViewPr>
    <p:cViewPr>
      <p:scale>
        <a:sx n="125" d="100"/>
        <a:sy n="125" d="100"/>
      </p:scale>
      <p:origin x="0" y="-303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viewProps" Target="viewProps.xml"/><Relationship Id="rId21" Type="http://schemas.openxmlformats.org/officeDocument/2006/relationships/slide" Target="slides/slide14.xml"/><Relationship Id="rId34" Type="http://schemas.openxmlformats.org/officeDocument/2006/relationships/slide" Target="slides/slide27.xml"/><Relationship Id="rId42" Type="http://schemas.microsoft.com/office/2018/10/relationships/authors" Target="authors.xml"/><Relationship Id="rId7" Type="http://schemas.openxmlformats.org/officeDocument/2006/relationships/slideMaster" Target="slideMasters/slideMaster3.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notesMaster" Target="notesMasters/notesMaster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233102-45C4-4250-88F4-01D418895CAB}"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nl-NL"/>
        </a:p>
      </dgm:t>
    </dgm:pt>
    <dgm:pt modelId="{CE2A286A-E59F-4AD9-BC54-1E464BF43F9C}">
      <dgm:prSet custT="1"/>
      <dgm:spPr/>
      <dgm:t>
        <a:bodyPr/>
        <a:lstStyle/>
        <a:p>
          <a:r>
            <a:rPr lang="nl-NL" sz="1400" dirty="0"/>
            <a:t>Verschillen met Vvw Trein 2013</a:t>
          </a:r>
        </a:p>
      </dgm:t>
    </dgm:pt>
    <dgm:pt modelId="{94C73ABA-7695-46A5-BFB6-F971AE48DA11}" type="parTrans" cxnId="{45D9BD72-B9D4-4787-8D2D-7CF3A442C07B}">
      <dgm:prSet/>
      <dgm:spPr/>
      <dgm:t>
        <a:bodyPr/>
        <a:lstStyle/>
        <a:p>
          <a:endParaRPr lang="nl-NL" sz="1400"/>
        </a:p>
      </dgm:t>
    </dgm:pt>
    <dgm:pt modelId="{B26850E7-4D47-4E98-B885-4576CB5AC03D}" type="sibTrans" cxnId="{45D9BD72-B9D4-4787-8D2D-7CF3A442C07B}">
      <dgm:prSet/>
      <dgm:spPr/>
      <dgm:t>
        <a:bodyPr/>
        <a:lstStyle/>
        <a:p>
          <a:endParaRPr lang="nl-NL" sz="1400"/>
        </a:p>
      </dgm:t>
    </dgm:pt>
    <dgm:pt modelId="{AD1BD298-E659-43C2-A452-05DBE7FF5720}">
      <dgm:prSet custT="1"/>
      <dgm:spPr/>
      <dgm:t>
        <a:bodyPr/>
        <a:lstStyle/>
        <a:p>
          <a:r>
            <a:rPr lang="nl-NL" sz="1400" dirty="0"/>
            <a:t>Toelichting per hoofdstuk van het Vvw-at</a:t>
          </a:r>
        </a:p>
      </dgm:t>
    </dgm:pt>
    <dgm:pt modelId="{DF70C2BA-CA02-4094-A706-3D7E4BECCD3A}" type="parTrans" cxnId="{3AB1200A-DFEC-41FF-B072-8E1A9C4EF6DA}">
      <dgm:prSet/>
      <dgm:spPr/>
      <dgm:t>
        <a:bodyPr/>
        <a:lstStyle/>
        <a:p>
          <a:endParaRPr lang="nl-NL" sz="1400"/>
        </a:p>
      </dgm:t>
    </dgm:pt>
    <dgm:pt modelId="{1ECE02A3-0D9B-4C0D-A0EB-8811CE4873EE}" type="sibTrans" cxnId="{3AB1200A-DFEC-41FF-B072-8E1A9C4EF6DA}">
      <dgm:prSet/>
      <dgm:spPr/>
      <dgm:t>
        <a:bodyPr/>
        <a:lstStyle/>
        <a:p>
          <a:endParaRPr lang="nl-NL" sz="1400"/>
        </a:p>
      </dgm:t>
    </dgm:pt>
    <dgm:pt modelId="{D78DF852-F766-47CE-BFFF-5B1A8784D9A1}">
      <dgm:prSet custT="1"/>
      <dgm:spPr/>
      <dgm:t>
        <a:bodyPr/>
        <a:lstStyle/>
        <a:p>
          <a:r>
            <a:rPr lang="nl-NL" sz="1400" dirty="0">
              <a:solidFill>
                <a:srgbClr val="FFFFFF"/>
              </a:solidFill>
              <a:latin typeface="Calibri" panose="020F0502020204030204"/>
              <a:ea typeface="+mn-ea"/>
              <a:cs typeface="+mn-cs"/>
            </a:rPr>
            <a:t>Algemeen</a:t>
          </a:r>
          <a:endParaRPr lang="nl-NL" sz="1400" dirty="0"/>
        </a:p>
      </dgm:t>
    </dgm:pt>
    <dgm:pt modelId="{54CB68BE-67DD-4FD2-AA64-D7B3A6654D56}" type="parTrans" cxnId="{0C4F34EE-CC8D-46DE-9890-2EB2B5DF79A8}">
      <dgm:prSet/>
      <dgm:spPr/>
      <dgm:t>
        <a:bodyPr/>
        <a:lstStyle/>
        <a:p>
          <a:endParaRPr lang="nl-NL" sz="1400"/>
        </a:p>
      </dgm:t>
    </dgm:pt>
    <dgm:pt modelId="{FC5CFC6D-76A4-40E4-8859-A4D865697DED}" type="sibTrans" cxnId="{0C4F34EE-CC8D-46DE-9890-2EB2B5DF79A8}">
      <dgm:prSet/>
      <dgm:spPr/>
      <dgm:t>
        <a:bodyPr/>
        <a:lstStyle/>
        <a:p>
          <a:endParaRPr lang="nl-NL" sz="1400"/>
        </a:p>
      </dgm:t>
    </dgm:pt>
    <dgm:pt modelId="{ADC98FD0-962D-43BC-8738-67D334BD11CF}">
      <dgm:prSet custT="1"/>
      <dgm:spPr/>
      <dgm:t>
        <a:bodyPr/>
        <a:lstStyle/>
        <a:p>
          <a:r>
            <a:rPr lang="nl-NL" sz="1400" dirty="0"/>
            <a:t>Impactanalyse: consequenties voor betrokken bedrijven</a:t>
          </a:r>
        </a:p>
      </dgm:t>
    </dgm:pt>
    <dgm:pt modelId="{1CAAF25C-7D7B-4016-9431-C334D902C364}" type="parTrans" cxnId="{12E3E91E-FA08-4231-8A35-926ACC35DB92}">
      <dgm:prSet/>
      <dgm:spPr/>
      <dgm:t>
        <a:bodyPr/>
        <a:lstStyle/>
        <a:p>
          <a:endParaRPr lang="nl-NL"/>
        </a:p>
      </dgm:t>
    </dgm:pt>
    <dgm:pt modelId="{897433AB-73E0-4E78-ACCB-CFDEE05C3072}" type="sibTrans" cxnId="{12E3E91E-FA08-4231-8A35-926ACC35DB92}">
      <dgm:prSet/>
      <dgm:spPr/>
      <dgm:t>
        <a:bodyPr/>
        <a:lstStyle/>
        <a:p>
          <a:endParaRPr lang="nl-NL"/>
        </a:p>
      </dgm:t>
    </dgm:pt>
    <dgm:pt modelId="{5AEF78CE-F2E3-4636-8BF2-8A333472A952}">
      <dgm:prSet custT="1"/>
      <dgm:spPr/>
      <dgm:t>
        <a:bodyPr/>
        <a:lstStyle/>
        <a:p>
          <a:r>
            <a:rPr lang="nl-NL" sz="1400" dirty="0"/>
            <a:t>Overige punten</a:t>
          </a:r>
        </a:p>
      </dgm:t>
    </dgm:pt>
    <dgm:pt modelId="{7E3CD172-D74E-4338-9707-20A3CFDEA473}" type="parTrans" cxnId="{1EBB90A8-37B9-4DBF-8952-95FBE88EC540}">
      <dgm:prSet/>
      <dgm:spPr/>
      <dgm:t>
        <a:bodyPr/>
        <a:lstStyle/>
        <a:p>
          <a:endParaRPr lang="nl-NL"/>
        </a:p>
      </dgm:t>
    </dgm:pt>
    <dgm:pt modelId="{BA87F821-D5B1-4FF3-BC30-D34027EE9ADE}" type="sibTrans" cxnId="{1EBB90A8-37B9-4DBF-8952-95FBE88EC540}">
      <dgm:prSet/>
      <dgm:spPr/>
      <dgm:t>
        <a:bodyPr/>
        <a:lstStyle/>
        <a:p>
          <a:endParaRPr lang="nl-NL"/>
        </a:p>
      </dgm:t>
    </dgm:pt>
    <dgm:pt modelId="{81A1BA6E-CA93-7E45-BFD4-D46242387AED}" type="pres">
      <dgm:prSet presAssocID="{84233102-45C4-4250-88F4-01D418895CAB}" presName="linear" presStyleCnt="0">
        <dgm:presLayoutVars>
          <dgm:animLvl val="lvl"/>
          <dgm:resizeHandles val="exact"/>
        </dgm:presLayoutVars>
      </dgm:prSet>
      <dgm:spPr/>
    </dgm:pt>
    <dgm:pt modelId="{2ED1828D-A415-4F0E-BFA4-0D124AC62E96}" type="pres">
      <dgm:prSet presAssocID="{D78DF852-F766-47CE-BFFF-5B1A8784D9A1}" presName="parentText" presStyleLbl="node1" presStyleIdx="0" presStyleCnt="5">
        <dgm:presLayoutVars>
          <dgm:chMax val="0"/>
          <dgm:bulletEnabled val="1"/>
        </dgm:presLayoutVars>
      </dgm:prSet>
      <dgm:spPr/>
    </dgm:pt>
    <dgm:pt modelId="{A8524278-1A4A-4AD3-8D01-AA7923C95306}" type="pres">
      <dgm:prSet presAssocID="{FC5CFC6D-76A4-40E4-8859-A4D865697DED}" presName="spacer" presStyleCnt="0"/>
      <dgm:spPr/>
    </dgm:pt>
    <dgm:pt modelId="{9780D3FB-5A2B-0041-BCDA-2607CD7DA3BD}" type="pres">
      <dgm:prSet presAssocID="{CE2A286A-E59F-4AD9-BC54-1E464BF43F9C}" presName="parentText" presStyleLbl="node1" presStyleIdx="1" presStyleCnt="5">
        <dgm:presLayoutVars>
          <dgm:chMax val="0"/>
          <dgm:bulletEnabled val="1"/>
        </dgm:presLayoutVars>
      </dgm:prSet>
      <dgm:spPr/>
    </dgm:pt>
    <dgm:pt modelId="{E62156DA-2A7E-574A-B55D-A1A45F1F0830}" type="pres">
      <dgm:prSet presAssocID="{B26850E7-4D47-4E98-B885-4576CB5AC03D}" presName="spacer" presStyleCnt="0"/>
      <dgm:spPr/>
    </dgm:pt>
    <dgm:pt modelId="{83120C47-D51A-254B-BDA4-3578DFF58325}" type="pres">
      <dgm:prSet presAssocID="{AD1BD298-E659-43C2-A452-05DBE7FF5720}" presName="parentText" presStyleLbl="node1" presStyleIdx="2" presStyleCnt="5">
        <dgm:presLayoutVars>
          <dgm:chMax val="0"/>
          <dgm:bulletEnabled val="1"/>
        </dgm:presLayoutVars>
      </dgm:prSet>
      <dgm:spPr/>
    </dgm:pt>
    <dgm:pt modelId="{2E22C479-EC51-47B3-A0B5-DE7464743BDD}" type="pres">
      <dgm:prSet presAssocID="{1ECE02A3-0D9B-4C0D-A0EB-8811CE4873EE}" presName="spacer" presStyleCnt="0"/>
      <dgm:spPr/>
    </dgm:pt>
    <dgm:pt modelId="{77F6E95B-07CF-4FC1-BDA5-B667F4F08173}" type="pres">
      <dgm:prSet presAssocID="{ADC98FD0-962D-43BC-8738-67D334BD11CF}" presName="parentText" presStyleLbl="node1" presStyleIdx="3" presStyleCnt="5">
        <dgm:presLayoutVars>
          <dgm:chMax val="0"/>
          <dgm:bulletEnabled val="1"/>
        </dgm:presLayoutVars>
      </dgm:prSet>
      <dgm:spPr/>
    </dgm:pt>
    <dgm:pt modelId="{A5B14357-1FFB-4003-B81E-C514B98E1BC7}" type="pres">
      <dgm:prSet presAssocID="{897433AB-73E0-4E78-ACCB-CFDEE05C3072}" presName="spacer" presStyleCnt="0"/>
      <dgm:spPr/>
    </dgm:pt>
    <dgm:pt modelId="{E8A5B0C9-78A9-480D-B07E-440D95361F6F}" type="pres">
      <dgm:prSet presAssocID="{5AEF78CE-F2E3-4636-8BF2-8A333472A952}" presName="parentText" presStyleLbl="node1" presStyleIdx="4" presStyleCnt="5">
        <dgm:presLayoutVars>
          <dgm:chMax val="0"/>
          <dgm:bulletEnabled val="1"/>
        </dgm:presLayoutVars>
      </dgm:prSet>
      <dgm:spPr/>
    </dgm:pt>
  </dgm:ptLst>
  <dgm:cxnLst>
    <dgm:cxn modelId="{3AB1200A-DFEC-41FF-B072-8E1A9C4EF6DA}" srcId="{84233102-45C4-4250-88F4-01D418895CAB}" destId="{AD1BD298-E659-43C2-A452-05DBE7FF5720}" srcOrd="2" destOrd="0" parTransId="{DF70C2BA-CA02-4094-A706-3D7E4BECCD3A}" sibTransId="{1ECE02A3-0D9B-4C0D-A0EB-8811CE4873EE}"/>
    <dgm:cxn modelId="{12E3E91E-FA08-4231-8A35-926ACC35DB92}" srcId="{84233102-45C4-4250-88F4-01D418895CAB}" destId="{ADC98FD0-962D-43BC-8738-67D334BD11CF}" srcOrd="3" destOrd="0" parTransId="{1CAAF25C-7D7B-4016-9431-C334D902C364}" sibTransId="{897433AB-73E0-4E78-ACCB-CFDEE05C3072}"/>
    <dgm:cxn modelId="{95431640-52CD-4E56-BBDD-7C7689562F7A}" type="presOf" srcId="{D78DF852-F766-47CE-BFFF-5B1A8784D9A1}" destId="{2ED1828D-A415-4F0E-BFA4-0D124AC62E96}" srcOrd="0" destOrd="0" presId="urn:microsoft.com/office/officeart/2005/8/layout/vList2"/>
    <dgm:cxn modelId="{45D9BD72-B9D4-4787-8D2D-7CF3A442C07B}" srcId="{84233102-45C4-4250-88F4-01D418895CAB}" destId="{CE2A286A-E59F-4AD9-BC54-1E464BF43F9C}" srcOrd="1" destOrd="0" parTransId="{94C73ABA-7695-46A5-BFB6-F971AE48DA11}" sibTransId="{B26850E7-4D47-4E98-B885-4576CB5AC03D}"/>
    <dgm:cxn modelId="{5E752077-047F-6544-8A0D-017C62E5EC5B}" type="presOf" srcId="{AD1BD298-E659-43C2-A452-05DBE7FF5720}" destId="{83120C47-D51A-254B-BDA4-3578DFF58325}" srcOrd="0" destOrd="0" presId="urn:microsoft.com/office/officeart/2005/8/layout/vList2"/>
    <dgm:cxn modelId="{CA9CF499-C7BB-544D-821D-69D07A320B8F}" type="presOf" srcId="{CE2A286A-E59F-4AD9-BC54-1E464BF43F9C}" destId="{9780D3FB-5A2B-0041-BCDA-2607CD7DA3BD}" srcOrd="0" destOrd="0" presId="urn:microsoft.com/office/officeart/2005/8/layout/vList2"/>
    <dgm:cxn modelId="{4B7822A4-DDC0-4616-9437-BC2C4F072E80}" type="presOf" srcId="{5AEF78CE-F2E3-4636-8BF2-8A333472A952}" destId="{E8A5B0C9-78A9-480D-B07E-440D95361F6F}" srcOrd="0" destOrd="0" presId="urn:microsoft.com/office/officeart/2005/8/layout/vList2"/>
    <dgm:cxn modelId="{1EBB90A8-37B9-4DBF-8952-95FBE88EC540}" srcId="{84233102-45C4-4250-88F4-01D418895CAB}" destId="{5AEF78CE-F2E3-4636-8BF2-8A333472A952}" srcOrd="4" destOrd="0" parTransId="{7E3CD172-D74E-4338-9707-20A3CFDEA473}" sibTransId="{BA87F821-D5B1-4FF3-BC30-D34027EE9ADE}"/>
    <dgm:cxn modelId="{C59FA5AA-D515-4304-9664-F654D3194C66}" type="presOf" srcId="{ADC98FD0-962D-43BC-8738-67D334BD11CF}" destId="{77F6E95B-07CF-4FC1-BDA5-B667F4F08173}" srcOrd="0" destOrd="0" presId="urn:microsoft.com/office/officeart/2005/8/layout/vList2"/>
    <dgm:cxn modelId="{574F97AE-321D-6D42-91FF-BB25088D7E4F}" type="presOf" srcId="{84233102-45C4-4250-88F4-01D418895CAB}" destId="{81A1BA6E-CA93-7E45-BFD4-D46242387AED}" srcOrd="0" destOrd="0" presId="urn:microsoft.com/office/officeart/2005/8/layout/vList2"/>
    <dgm:cxn modelId="{0C4F34EE-CC8D-46DE-9890-2EB2B5DF79A8}" srcId="{84233102-45C4-4250-88F4-01D418895CAB}" destId="{D78DF852-F766-47CE-BFFF-5B1A8784D9A1}" srcOrd="0" destOrd="0" parTransId="{54CB68BE-67DD-4FD2-AA64-D7B3A6654D56}" sibTransId="{FC5CFC6D-76A4-40E4-8859-A4D865697DED}"/>
    <dgm:cxn modelId="{D8838461-71B2-45BE-8D5C-FBA79C81E46D}" type="presParOf" srcId="{81A1BA6E-CA93-7E45-BFD4-D46242387AED}" destId="{2ED1828D-A415-4F0E-BFA4-0D124AC62E96}" srcOrd="0" destOrd="0" presId="urn:microsoft.com/office/officeart/2005/8/layout/vList2"/>
    <dgm:cxn modelId="{2EF188B3-EDEB-41C0-BB75-F932BF809AD2}" type="presParOf" srcId="{81A1BA6E-CA93-7E45-BFD4-D46242387AED}" destId="{A8524278-1A4A-4AD3-8D01-AA7923C95306}" srcOrd="1" destOrd="0" presId="urn:microsoft.com/office/officeart/2005/8/layout/vList2"/>
    <dgm:cxn modelId="{D07DE6F9-8B9F-654A-BF7C-3C20705D6635}" type="presParOf" srcId="{81A1BA6E-CA93-7E45-BFD4-D46242387AED}" destId="{9780D3FB-5A2B-0041-BCDA-2607CD7DA3BD}" srcOrd="2" destOrd="0" presId="urn:microsoft.com/office/officeart/2005/8/layout/vList2"/>
    <dgm:cxn modelId="{0B16572A-3F85-7243-B6BC-DEC407EEC480}" type="presParOf" srcId="{81A1BA6E-CA93-7E45-BFD4-D46242387AED}" destId="{E62156DA-2A7E-574A-B55D-A1A45F1F0830}" srcOrd="3" destOrd="0" presId="urn:microsoft.com/office/officeart/2005/8/layout/vList2"/>
    <dgm:cxn modelId="{F35D0096-D715-9D4B-80B1-A422C020366C}" type="presParOf" srcId="{81A1BA6E-CA93-7E45-BFD4-D46242387AED}" destId="{83120C47-D51A-254B-BDA4-3578DFF58325}" srcOrd="4" destOrd="0" presId="urn:microsoft.com/office/officeart/2005/8/layout/vList2"/>
    <dgm:cxn modelId="{7EEDC922-302B-44B2-9575-A78D94FF7087}" type="presParOf" srcId="{81A1BA6E-CA93-7E45-BFD4-D46242387AED}" destId="{2E22C479-EC51-47B3-A0B5-DE7464743BDD}" srcOrd="5" destOrd="0" presId="urn:microsoft.com/office/officeart/2005/8/layout/vList2"/>
    <dgm:cxn modelId="{1334B81D-F95E-46DB-AAA5-C0670D53052C}" type="presParOf" srcId="{81A1BA6E-CA93-7E45-BFD4-D46242387AED}" destId="{77F6E95B-07CF-4FC1-BDA5-B667F4F08173}" srcOrd="6" destOrd="0" presId="urn:microsoft.com/office/officeart/2005/8/layout/vList2"/>
    <dgm:cxn modelId="{67CB7A42-B8F4-41EC-86F9-0C00836F4AFA}" type="presParOf" srcId="{81A1BA6E-CA93-7E45-BFD4-D46242387AED}" destId="{A5B14357-1FFB-4003-B81E-C514B98E1BC7}" srcOrd="7" destOrd="0" presId="urn:microsoft.com/office/officeart/2005/8/layout/vList2"/>
    <dgm:cxn modelId="{1D723918-AA3F-4E55-91C6-56EDF6B7CB18}" type="presParOf" srcId="{81A1BA6E-CA93-7E45-BFD4-D46242387AED}" destId="{E8A5B0C9-78A9-480D-B07E-440D95361F6F}"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en-US" dirty="0" err="1"/>
            <a:t>Algemeen</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97784BE-5C44-4797-BD00-09110207364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nl-NL"/>
        </a:p>
      </dgm:t>
    </dgm:pt>
    <dgm:pt modelId="{DDC9445F-8D22-490C-93B8-9AA353D2AE51}">
      <dgm:prSet phldrT="[Tekst]" custT="1"/>
      <dgm:spPr/>
      <dgm:t>
        <a:bodyPr/>
        <a:lstStyle/>
        <a:p>
          <a:r>
            <a:rPr lang="nl-NL" sz="1800" dirty="0"/>
            <a:t>Documenten</a:t>
          </a:r>
        </a:p>
      </dgm:t>
    </dgm:pt>
    <dgm:pt modelId="{F03E8600-35E1-43E4-BA82-F57ECF4BDA86}" type="parTrans" cxnId="{1BCD0B65-9213-4C8B-941C-B177B6C2BEC0}">
      <dgm:prSet/>
      <dgm:spPr/>
      <dgm:t>
        <a:bodyPr/>
        <a:lstStyle/>
        <a:p>
          <a:endParaRPr lang="nl-NL" sz="1600"/>
        </a:p>
      </dgm:t>
    </dgm:pt>
    <dgm:pt modelId="{255768D8-6004-42E6-939C-5D5D66472F1F}" type="sibTrans" cxnId="{1BCD0B65-9213-4C8B-941C-B177B6C2BEC0}">
      <dgm:prSet/>
      <dgm:spPr/>
      <dgm:t>
        <a:bodyPr/>
        <a:lstStyle/>
        <a:p>
          <a:endParaRPr lang="nl-NL" sz="1600"/>
        </a:p>
      </dgm:t>
    </dgm:pt>
    <dgm:pt modelId="{33579F9E-43D0-4AD9-9464-E252CD51A218}">
      <dgm:prSet phldrT="[Tekst]" custT="1"/>
      <dgm:spPr/>
      <dgm:t>
        <a:bodyPr/>
        <a:lstStyle/>
        <a:p>
          <a:r>
            <a:rPr lang="nl-NL" sz="1400" dirty="0"/>
            <a:t>Hoofddocument Vvw-at</a:t>
          </a:r>
        </a:p>
      </dgm:t>
    </dgm:pt>
    <dgm:pt modelId="{4D165A1C-541E-4EE2-B19A-33D959CA1491}" type="parTrans" cxnId="{1046453F-7CD3-44CC-B2F2-DC01011693B6}">
      <dgm:prSet/>
      <dgm:spPr/>
      <dgm:t>
        <a:bodyPr/>
        <a:lstStyle/>
        <a:p>
          <a:endParaRPr lang="nl-NL" sz="1600"/>
        </a:p>
      </dgm:t>
    </dgm:pt>
    <dgm:pt modelId="{2D1C6CA7-48A9-4EF8-9747-6FEA5F10CB7A}" type="sibTrans" cxnId="{1046453F-7CD3-44CC-B2F2-DC01011693B6}">
      <dgm:prSet/>
      <dgm:spPr/>
      <dgm:t>
        <a:bodyPr/>
        <a:lstStyle/>
        <a:p>
          <a:endParaRPr lang="nl-NL" sz="1600"/>
        </a:p>
      </dgm:t>
    </dgm:pt>
    <dgm:pt modelId="{6F0B1BE2-3F83-4DE1-9C40-27FEE080F512}">
      <dgm:prSet phldrT="[Tekst]" custT="1"/>
      <dgm:spPr/>
      <dgm:t>
        <a:bodyPr/>
        <a:lstStyle/>
        <a:p>
          <a:r>
            <a:rPr lang="nl-NL" sz="1800" dirty="0"/>
            <a:t>Andere opzet</a:t>
          </a:r>
        </a:p>
      </dgm:t>
    </dgm:pt>
    <dgm:pt modelId="{2488537F-7910-492B-96F2-02BBE380754C}" type="parTrans" cxnId="{036151DB-4047-41CE-AADE-E65487C30966}">
      <dgm:prSet/>
      <dgm:spPr/>
      <dgm:t>
        <a:bodyPr/>
        <a:lstStyle/>
        <a:p>
          <a:endParaRPr lang="nl-NL" sz="1600"/>
        </a:p>
      </dgm:t>
    </dgm:pt>
    <dgm:pt modelId="{E0D26FF1-C0FB-4E8C-AE5E-B6915050F9DD}" type="sibTrans" cxnId="{036151DB-4047-41CE-AADE-E65487C30966}">
      <dgm:prSet/>
      <dgm:spPr/>
      <dgm:t>
        <a:bodyPr/>
        <a:lstStyle/>
        <a:p>
          <a:endParaRPr lang="nl-NL" sz="1600"/>
        </a:p>
      </dgm:t>
    </dgm:pt>
    <dgm:pt modelId="{B69CFC28-43C4-4BC3-B60D-CC3F47AA4C0A}">
      <dgm:prSet phldrT="[Tekst]" custT="1"/>
      <dgm:spPr/>
      <dgm:t>
        <a:bodyPr/>
        <a:lstStyle/>
        <a:p>
          <a:r>
            <a:rPr lang="nl-NL" sz="1400" dirty="0"/>
            <a:t>alleen aanrijdgevaar (elektrisering is opgenomen in Vvw-hs)</a:t>
          </a:r>
        </a:p>
      </dgm:t>
    </dgm:pt>
    <dgm:pt modelId="{854FB69A-AF32-40AB-B9B0-D7460409F7B2}" type="parTrans" cxnId="{72D2B6B4-028E-4F8C-A9E2-EAEDDD757F12}">
      <dgm:prSet/>
      <dgm:spPr/>
      <dgm:t>
        <a:bodyPr/>
        <a:lstStyle/>
        <a:p>
          <a:endParaRPr lang="nl-NL" sz="1600"/>
        </a:p>
      </dgm:t>
    </dgm:pt>
    <dgm:pt modelId="{F227DE3D-071A-47C1-BE16-41745CDC2DFE}" type="sibTrans" cxnId="{72D2B6B4-028E-4F8C-A9E2-EAEDDD757F12}">
      <dgm:prSet/>
      <dgm:spPr/>
      <dgm:t>
        <a:bodyPr/>
        <a:lstStyle/>
        <a:p>
          <a:endParaRPr lang="nl-NL" sz="1600"/>
        </a:p>
      </dgm:t>
    </dgm:pt>
    <dgm:pt modelId="{9C61F762-C248-4FB2-A5FB-FF607104DB9E}">
      <dgm:prSet phldrT="[Tekst]" custT="1"/>
      <dgm:spPr/>
      <dgm:t>
        <a:bodyPr/>
        <a:lstStyle/>
        <a:p>
          <a:r>
            <a:rPr lang="nl-NL" sz="1400" dirty="0"/>
            <a:t>RI&amp;E sjablonen voor specifieke situaties</a:t>
          </a:r>
        </a:p>
      </dgm:t>
    </dgm:pt>
    <dgm:pt modelId="{CEAA0D72-639F-42A6-9ADF-58C80CB1782A}" type="parTrans" cxnId="{938F4C3F-CFC0-4362-B0DC-31C57FCFEE0F}">
      <dgm:prSet/>
      <dgm:spPr/>
      <dgm:t>
        <a:bodyPr/>
        <a:lstStyle/>
        <a:p>
          <a:endParaRPr lang="nl-NL" sz="1600"/>
        </a:p>
      </dgm:t>
    </dgm:pt>
    <dgm:pt modelId="{347CF14C-1CBE-482A-8DD7-EF43B534EFE4}" type="sibTrans" cxnId="{938F4C3F-CFC0-4362-B0DC-31C57FCFEE0F}">
      <dgm:prSet/>
      <dgm:spPr/>
      <dgm:t>
        <a:bodyPr/>
        <a:lstStyle/>
        <a:p>
          <a:endParaRPr lang="nl-NL" sz="1600"/>
        </a:p>
      </dgm:t>
    </dgm:pt>
    <dgm:pt modelId="{D52CE263-DEE6-4CE5-B018-97A9C7D4A126}">
      <dgm:prSet phldrT="[Tekst]" custT="1"/>
      <dgm:spPr/>
      <dgm:t>
        <a:bodyPr/>
        <a:lstStyle/>
        <a:p>
          <a:r>
            <a:rPr lang="nl-NL" sz="1400" dirty="0"/>
            <a:t>Onderbouwingsdocument</a:t>
          </a:r>
        </a:p>
      </dgm:t>
    </dgm:pt>
    <dgm:pt modelId="{6FBCB41F-E1FC-41EA-A1BA-1288156AADEC}" type="parTrans" cxnId="{87CE1805-A73B-45D3-8197-92AF00971D09}">
      <dgm:prSet/>
      <dgm:spPr/>
      <dgm:t>
        <a:bodyPr/>
        <a:lstStyle/>
        <a:p>
          <a:endParaRPr lang="nl-NL" sz="1600"/>
        </a:p>
      </dgm:t>
    </dgm:pt>
    <dgm:pt modelId="{F869D6C5-743B-4D29-A87C-078C78389853}" type="sibTrans" cxnId="{87CE1805-A73B-45D3-8197-92AF00971D09}">
      <dgm:prSet/>
      <dgm:spPr/>
      <dgm:t>
        <a:bodyPr/>
        <a:lstStyle/>
        <a:p>
          <a:endParaRPr lang="nl-NL" sz="1600"/>
        </a:p>
      </dgm:t>
    </dgm:pt>
    <dgm:pt modelId="{E20E42D5-A79B-4C4A-A755-FC0DCE100E02}">
      <dgm:prSet phldrT="[Tekst]" custT="1"/>
      <dgm:spPr/>
      <dgm:t>
        <a:bodyPr/>
        <a:lstStyle/>
        <a:p>
          <a:r>
            <a:rPr lang="nl-NL" sz="1400" dirty="0"/>
            <a:t>transparante indeling hoofdstukken</a:t>
          </a:r>
        </a:p>
      </dgm:t>
    </dgm:pt>
    <dgm:pt modelId="{784E86BF-4F59-4AF5-9A8D-D09BE584E2D6}" type="parTrans" cxnId="{261F8B74-4490-482A-9500-CB81620349CA}">
      <dgm:prSet/>
      <dgm:spPr/>
      <dgm:t>
        <a:bodyPr/>
        <a:lstStyle/>
        <a:p>
          <a:endParaRPr lang="nl-NL" sz="1600"/>
        </a:p>
      </dgm:t>
    </dgm:pt>
    <dgm:pt modelId="{4FFB7824-DC99-45B7-9134-D28A57E7CBE0}" type="sibTrans" cxnId="{261F8B74-4490-482A-9500-CB81620349CA}">
      <dgm:prSet/>
      <dgm:spPr/>
      <dgm:t>
        <a:bodyPr/>
        <a:lstStyle/>
        <a:p>
          <a:endParaRPr lang="nl-NL" sz="1600"/>
        </a:p>
      </dgm:t>
    </dgm:pt>
    <dgm:pt modelId="{957DE89F-90AA-470E-8D0A-C86677754B1C}" type="pres">
      <dgm:prSet presAssocID="{D97784BE-5C44-4797-BD00-091102073644}" presName="linear" presStyleCnt="0">
        <dgm:presLayoutVars>
          <dgm:animLvl val="lvl"/>
          <dgm:resizeHandles val="exact"/>
        </dgm:presLayoutVars>
      </dgm:prSet>
      <dgm:spPr/>
    </dgm:pt>
    <dgm:pt modelId="{67745FE7-30C2-44DF-9B80-7E26E1D32C8A}" type="pres">
      <dgm:prSet presAssocID="{DDC9445F-8D22-490C-93B8-9AA353D2AE51}" presName="parentText" presStyleLbl="node1" presStyleIdx="0" presStyleCnt="2" custScaleY="34066">
        <dgm:presLayoutVars>
          <dgm:chMax val="0"/>
          <dgm:bulletEnabled val="1"/>
        </dgm:presLayoutVars>
      </dgm:prSet>
      <dgm:spPr/>
    </dgm:pt>
    <dgm:pt modelId="{AF824672-B4A6-455C-996A-529DD8B21E48}" type="pres">
      <dgm:prSet presAssocID="{DDC9445F-8D22-490C-93B8-9AA353D2AE51}" presName="childText" presStyleLbl="revTx" presStyleIdx="0" presStyleCnt="2">
        <dgm:presLayoutVars>
          <dgm:bulletEnabled val="1"/>
        </dgm:presLayoutVars>
      </dgm:prSet>
      <dgm:spPr/>
    </dgm:pt>
    <dgm:pt modelId="{72CE7118-B8BD-4EF8-B4A6-9A6C839428CF}" type="pres">
      <dgm:prSet presAssocID="{6F0B1BE2-3F83-4DE1-9C40-27FEE080F512}" presName="parentText" presStyleLbl="node1" presStyleIdx="1" presStyleCnt="2" custScaleY="34066">
        <dgm:presLayoutVars>
          <dgm:chMax val="0"/>
          <dgm:bulletEnabled val="1"/>
        </dgm:presLayoutVars>
      </dgm:prSet>
      <dgm:spPr/>
    </dgm:pt>
    <dgm:pt modelId="{26D742E8-1193-4740-9D53-42CFD77171DE}" type="pres">
      <dgm:prSet presAssocID="{6F0B1BE2-3F83-4DE1-9C40-27FEE080F512}" presName="childText" presStyleLbl="revTx" presStyleIdx="1" presStyleCnt="2">
        <dgm:presLayoutVars>
          <dgm:bulletEnabled val="1"/>
        </dgm:presLayoutVars>
      </dgm:prSet>
      <dgm:spPr/>
    </dgm:pt>
  </dgm:ptLst>
  <dgm:cxnLst>
    <dgm:cxn modelId="{87CE1805-A73B-45D3-8197-92AF00971D09}" srcId="{DDC9445F-8D22-490C-93B8-9AA353D2AE51}" destId="{D52CE263-DEE6-4CE5-B018-97A9C7D4A126}" srcOrd="2" destOrd="0" parTransId="{6FBCB41F-E1FC-41EA-A1BA-1288156AADEC}" sibTransId="{F869D6C5-743B-4D29-A87C-078C78389853}"/>
    <dgm:cxn modelId="{160DE313-17DA-49BE-ABDD-CCE0A316A44B}" type="presOf" srcId="{DDC9445F-8D22-490C-93B8-9AA353D2AE51}" destId="{67745FE7-30C2-44DF-9B80-7E26E1D32C8A}" srcOrd="0" destOrd="0" presId="urn:microsoft.com/office/officeart/2005/8/layout/vList2"/>
    <dgm:cxn modelId="{4DE26923-94AB-4F13-A5A3-7509466B72AE}" type="presOf" srcId="{33579F9E-43D0-4AD9-9464-E252CD51A218}" destId="{AF824672-B4A6-455C-996A-529DD8B21E48}" srcOrd="0" destOrd="0" presId="urn:microsoft.com/office/officeart/2005/8/layout/vList2"/>
    <dgm:cxn modelId="{1046453F-7CD3-44CC-B2F2-DC01011693B6}" srcId="{DDC9445F-8D22-490C-93B8-9AA353D2AE51}" destId="{33579F9E-43D0-4AD9-9464-E252CD51A218}" srcOrd="0" destOrd="0" parTransId="{4D165A1C-541E-4EE2-B19A-33D959CA1491}" sibTransId="{2D1C6CA7-48A9-4EF8-9747-6FEA5F10CB7A}"/>
    <dgm:cxn modelId="{938F4C3F-CFC0-4362-B0DC-31C57FCFEE0F}" srcId="{DDC9445F-8D22-490C-93B8-9AA353D2AE51}" destId="{9C61F762-C248-4FB2-A5FB-FF607104DB9E}" srcOrd="1" destOrd="0" parTransId="{CEAA0D72-639F-42A6-9ADF-58C80CB1782A}" sibTransId="{347CF14C-1CBE-482A-8DD7-EF43B534EFE4}"/>
    <dgm:cxn modelId="{1BCD0B65-9213-4C8B-941C-B177B6C2BEC0}" srcId="{D97784BE-5C44-4797-BD00-091102073644}" destId="{DDC9445F-8D22-490C-93B8-9AA353D2AE51}" srcOrd="0" destOrd="0" parTransId="{F03E8600-35E1-43E4-BA82-F57ECF4BDA86}" sibTransId="{255768D8-6004-42E6-939C-5D5D66472F1F}"/>
    <dgm:cxn modelId="{928A1B70-41B0-442F-B1B4-E23B652B66A2}" type="presOf" srcId="{B69CFC28-43C4-4BC3-B60D-CC3F47AA4C0A}" destId="{26D742E8-1193-4740-9D53-42CFD77171DE}" srcOrd="0" destOrd="0" presId="urn:microsoft.com/office/officeart/2005/8/layout/vList2"/>
    <dgm:cxn modelId="{261F8B74-4490-482A-9500-CB81620349CA}" srcId="{6F0B1BE2-3F83-4DE1-9C40-27FEE080F512}" destId="{E20E42D5-A79B-4C4A-A755-FC0DCE100E02}" srcOrd="1" destOrd="0" parTransId="{784E86BF-4F59-4AF5-9A8D-D09BE584E2D6}" sibTransId="{4FFB7824-DC99-45B7-9134-D28A57E7CBE0}"/>
    <dgm:cxn modelId="{0F9ADB58-1B68-4172-9C25-AB2ED1FA1250}" type="presOf" srcId="{E20E42D5-A79B-4C4A-A755-FC0DCE100E02}" destId="{26D742E8-1193-4740-9D53-42CFD77171DE}" srcOrd="0" destOrd="1" presId="urn:microsoft.com/office/officeart/2005/8/layout/vList2"/>
    <dgm:cxn modelId="{95144088-007F-4376-90FD-4F583C6FE79B}" type="presOf" srcId="{6F0B1BE2-3F83-4DE1-9C40-27FEE080F512}" destId="{72CE7118-B8BD-4EF8-B4A6-9A6C839428CF}" srcOrd="0" destOrd="0" presId="urn:microsoft.com/office/officeart/2005/8/layout/vList2"/>
    <dgm:cxn modelId="{6268D798-6255-417E-9606-9D2FFC9D9456}" type="presOf" srcId="{D97784BE-5C44-4797-BD00-091102073644}" destId="{957DE89F-90AA-470E-8D0A-C86677754B1C}" srcOrd="0" destOrd="0" presId="urn:microsoft.com/office/officeart/2005/8/layout/vList2"/>
    <dgm:cxn modelId="{076BFB98-FF88-4B47-9051-2597E9A21DDA}" type="presOf" srcId="{D52CE263-DEE6-4CE5-B018-97A9C7D4A126}" destId="{AF824672-B4A6-455C-996A-529DD8B21E48}" srcOrd="0" destOrd="2" presId="urn:microsoft.com/office/officeart/2005/8/layout/vList2"/>
    <dgm:cxn modelId="{72D2B6B4-028E-4F8C-A9E2-EAEDDD757F12}" srcId="{6F0B1BE2-3F83-4DE1-9C40-27FEE080F512}" destId="{B69CFC28-43C4-4BC3-B60D-CC3F47AA4C0A}" srcOrd="0" destOrd="0" parTransId="{854FB69A-AF32-40AB-B9B0-D7460409F7B2}" sibTransId="{F227DE3D-071A-47C1-BE16-41745CDC2DFE}"/>
    <dgm:cxn modelId="{036151DB-4047-41CE-AADE-E65487C30966}" srcId="{D97784BE-5C44-4797-BD00-091102073644}" destId="{6F0B1BE2-3F83-4DE1-9C40-27FEE080F512}" srcOrd="1" destOrd="0" parTransId="{2488537F-7910-492B-96F2-02BBE380754C}" sibTransId="{E0D26FF1-C0FB-4E8C-AE5E-B6915050F9DD}"/>
    <dgm:cxn modelId="{3902C6F4-284A-4C31-B195-E9E2B5993EC0}" type="presOf" srcId="{9C61F762-C248-4FB2-A5FB-FF607104DB9E}" destId="{AF824672-B4A6-455C-996A-529DD8B21E48}" srcOrd="0" destOrd="1" presId="urn:microsoft.com/office/officeart/2005/8/layout/vList2"/>
    <dgm:cxn modelId="{066B19E3-9B0A-4FD3-91E5-D881BA7A1682}" type="presParOf" srcId="{957DE89F-90AA-470E-8D0A-C86677754B1C}" destId="{67745FE7-30C2-44DF-9B80-7E26E1D32C8A}" srcOrd="0" destOrd="0" presId="urn:microsoft.com/office/officeart/2005/8/layout/vList2"/>
    <dgm:cxn modelId="{C23FD213-6740-4A01-B876-4C208C551882}" type="presParOf" srcId="{957DE89F-90AA-470E-8D0A-C86677754B1C}" destId="{AF824672-B4A6-455C-996A-529DD8B21E48}" srcOrd="1" destOrd="0" presId="urn:microsoft.com/office/officeart/2005/8/layout/vList2"/>
    <dgm:cxn modelId="{3F53CD21-A0D5-4837-BC53-F38BB2AE347B}" type="presParOf" srcId="{957DE89F-90AA-470E-8D0A-C86677754B1C}" destId="{72CE7118-B8BD-4EF8-B4A6-9A6C839428CF}" srcOrd="2" destOrd="0" presId="urn:microsoft.com/office/officeart/2005/8/layout/vList2"/>
    <dgm:cxn modelId="{D4CAA337-1632-49D8-A2E2-43740CA185F8}" type="presParOf" srcId="{957DE89F-90AA-470E-8D0A-C86677754B1C}" destId="{26D742E8-1193-4740-9D53-42CFD77171DE}" srcOrd="3"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en-US" dirty="0" err="1"/>
            <a:t>Algemeen</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0CF4EDD-69E6-44D2-B2A0-6642ABFBFBE2}">
      <dgm:prSet/>
      <dgm:spPr/>
      <dgm:t>
        <a:bodyPr/>
        <a:lstStyle/>
        <a:p>
          <a:r>
            <a:rPr lang="nl-NL" dirty="0"/>
            <a:t>1.  Inleiding</a:t>
          </a:r>
          <a:endParaRPr lang="en-US" dirty="0"/>
        </a:p>
      </dgm:t>
    </dgm:pt>
    <dgm:pt modelId="{3A8A5E7A-A9BA-453C-BAF0-A3867B7443CE}" type="parTrans" cxnId="{2FF436F6-1EAC-4562-8791-426B297971A0}">
      <dgm:prSet/>
      <dgm:spPr/>
      <dgm:t>
        <a:bodyPr/>
        <a:lstStyle/>
        <a:p>
          <a:endParaRPr lang="en-US"/>
        </a:p>
      </dgm:t>
    </dgm:pt>
    <dgm:pt modelId="{DA498DB2-72DC-424D-A098-29CCF5760D7E}" type="sibTrans" cxnId="{2FF436F6-1EAC-4562-8791-426B297971A0}">
      <dgm:prSet/>
      <dgm:spPr/>
      <dgm:t>
        <a:bodyPr/>
        <a:lstStyle/>
        <a:p>
          <a:endParaRPr lang="en-US"/>
        </a:p>
      </dgm:t>
    </dgm:pt>
    <dgm:pt modelId="{6C213055-BE74-4667-BB00-4C29F6092529}">
      <dgm:prSet/>
      <dgm:spPr/>
      <dgm:t>
        <a:bodyPr/>
        <a:lstStyle/>
        <a:p>
          <a:r>
            <a:rPr lang="nl-NL" dirty="0"/>
            <a:t>3.  Procesbeheersing</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DA333595-D975-4CA4-8FA6-C9AEF2D6CB31}">
      <dgm:prSet/>
      <dgm:spPr/>
      <dgm:t>
        <a:bodyPr/>
        <a:lstStyle/>
        <a:p>
          <a:r>
            <a:rPr lang="nl-NL" dirty="0"/>
            <a:t>4.  Werken in het spoor</a:t>
          </a:r>
          <a:endParaRPr lang="en-US" dirty="0"/>
        </a:p>
      </dgm:t>
    </dgm:pt>
    <dgm:pt modelId="{56F6294A-C4BF-425F-8593-BE04A61C8F5C}" type="parTrans" cxnId="{FE4CCBF1-0B0E-48C0-89D5-C713A114542E}">
      <dgm:prSet/>
      <dgm:spPr/>
      <dgm:t>
        <a:bodyPr/>
        <a:lstStyle/>
        <a:p>
          <a:endParaRPr lang="en-US"/>
        </a:p>
      </dgm:t>
    </dgm:pt>
    <dgm:pt modelId="{48ACE431-779B-4C63-8E7B-05F36C0825B6}" type="sibTrans" cxnId="{FE4CCBF1-0B0E-48C0-89D5-C713A114542E}">
      <dgm:prSet/>
      <dgm:spPr/>
      <dgm:t>
        <a:bodyPr/>
        <a:lstStyle/>
        <a:p>
          <a:endParaRPr lang="en-US"/>
        </a:p>
      </dgm:t>
    </dgm:pt>
    <dgm:pt modelId="{73F2B428-523D-4D26-9EF0-25105BFF0AC9}">
      <dgm:prSet/>
      <dgm:spPr/>
      <dgm:t>
        <a:bodyPr/>
        <a:lstStyle/>
        <a:p>
          <a:r>
            <a:rPr lang="nl-NL"/>
            <a:t>5.  Werken naast het spoor	</a:t>
          </a:r>
          <a:endParaRPr lang="en-US"/>
        </a:p>
      </dgm:t>
    </dgm:pt>
    <dgm:pt modelId="{FC6F88F5-4291-4450-ADCF-2EF927D1E86A}" type="parTrans" cxnId="{4963EE40-9553-42A0-BE92-9B777054EC20}">
      <dgm:prSet/>
      <dgm:spPr/>
      <dgm:t>
        <a:bodyPr/>
        <a:lstStyle/>
        <a:p>
          <a:endParaRPr lang="en-US"/>
        </a:p>
      </dgm:t>
    </dgm:pt>
    <dgm:pt modelId="{B40CA55D-EE10-4E2C-B8ED-3540CC8790B4}" type="sibTrans" cxnId="{4963EE40-9553-42A0-BE92-9B777054EC20}">
      <dgm:prSet/>
      <dgm:spPr/>
      <dgm:t>
        <a:bodyPr/>
        <a:lstStyle/>
        <a:p>
          <a:endParaRPr lang="en-US"/>
        </a:p>
      </dgm:t>
    </dgm:pt>
    <dgm:pt modelId="{0BBED152-E84B-47BE-B20C-F9CFE10E39EF}">
      <dgm:prSet/>
      <dgm:spPr/>
      <dgm:t>
        <a:bodyPr/>
        <a:lstStyle/>
        <a:p>
          <a:r>
            <a:rPr lang="nl-NL" dirty="0"/>
            <a:t>6.  Werken op perrons, overwegen en in tunnels</a:t>
          </a:r>
          <a:endParaRPr lang="en-US" dirty="0"/>
        </a:p>
      </dgm:t>
    </dgm:pt>
    <dgm:pt modelId="{787E447F-5FD1-4E31-A85C-6F17E268D6C3}" type="parTrans" cxnId="{E3F06EF7-7241-4E74-9963-B23940504480}">
      <dgm:prSet/>
      <dgm:spPr/>
      <dgm:t>
        <a:bodyPr/>
        <a:lstStyle/>
        <a:p>
          <a:endParaRPr lang="en-US"/>
        </a:p>
      </dgm:t>
    </dgm:pt>
    <dgm:pt modelId="{92E46E13-AE2D-42B5-B1D7-B29913C1DF68}" type="sibTrans" cxnId="{E3F06EF7-7241-4E74-9963-B23940504480}">
      <dgm:prSet/>
      <dgm:spPr/>
      <dgm:t>
        <a:bodyPr/>
        <a:lstStyle/>
        <a:p>
          <a:endParaRPr lang="en-US"/>
        </a:p>
      </dgm:t>
    </dgm:pt>
    <dgm:pt modelId="{9277A1FC-276D-479B-B60D-41245BC138CB}">
      <dgm:prSet/>
      <dgm:spPr/>
      <dgm:t>
        <a:bodyPr/>
        <a:lstStyle/>
        <a:p>
          <a:r>
            <a:rPr lang="nl-NL" dirty="0"/>
            <a:t>7.  Verplaatsen langs het spoor</a:t>
          </a:r>
          <a:endParaRPr lang="en-US" dirty="0"/>
        </a:p>
      </dgm:t>
    </dgm:pt>
    <dgm:pt modelId="{AF0BA312-FFC1-46B0-9FC9-A233A5CE8975}" type="parTrans" cxnId="{182A826C-753F-4D17-9EFE-E8C25EAB52DD}">
      <dgm:prSet/>
      <dgm:spPr/>
      <dgm:t>
        <a:bodyPr/>
        <a:lstStyle/>
        <a:p>
          <a:endParaRPr lang="en-US"/>
        </a:p>
      </dgm:t>
    </dgm:pt>
    <dgm:pt modelId="{CDABC863-876C-4A8B-9E01-337BD9275340}" type="sibTrans" cxnId="{182A826C-753F-4D17-9EFE-E8C25EAB52DD}">
      <dgm:prSet/>
      <dgm:spPr/>
      <dgm:t>
        <a:bodyPr/>
        <a:lstStyle/>
        <a:p>
          <a:endParaRPr lang="en-US"/>
        </a:p>
      </dgm:t>
    </dgm:pt>
    <dgm:pt modelId="{CF3487D8-E0FE-40BD-8B42-6C97E19DFEBB}">
      <dgm:prSet/>
      <dgm:spPr/>
      <dgm:t>
        <a:bodyPr/>
        <a:lstStyle/>
        <a:p>
          <a:r>
            <a:rPr lang="nl-NL" dirty="0"/>
            <a:t>8.  Oversteken van het spoor</a:t>
          </a:r>
          <a:endParaRPr lang="en-US" dirty="0"/>
        </a:p>
      </dgm:t>
    </dgm:pt>
    <dgm:pt modelId="{4263AE21-7541-4A4D-87AF-569B97560F11}" type="parTrans" cxnId="{75147843-6244-478B-B06B-0619D8B9D10E}">
      <dgm:prSet/>
      <dgm:spPr/>
      <dgm:t>
        <a:bodyPr/>
        <a:lstStyle/>
        <a:p>
          <a:endParaRPr lang="en-US"/>
        </a:p>
      </dgm:t>
    </dgm:pt>
    <dgm:pt modelId="{4CEE3848-4F15-40C1-B332-333FECBC010E}" type="sibTrans" cxnId="{75147843-6244-478B-B06B-0619D8B9D10E}">
      <dgm:prSet/>
      <dgm:spPr/>
      <dgm:t>
        <a:bodyPr/>
        <a:lstStyle/>
        <a:p>
          <a:endParaRPr lang="en-US"/>
        </a:p>
      </dgm:t>
    </dgm:pt>
    <dgm:pt modelId="{08AECB19-1F55-44B4-A089-63CCE467AC40}">
      <dgm:prSet/>
      <dgm:spPr/>
      <dgm:t>
        <a:bodyPr/>
        <a:lstStyle/>
        <a:p>
          <a:r>
            <a:rPr lang="nl-NL"/>
            <a:t>9.  Inrichting buitendienststelling</a:t>
          </a:r>
          <a:endParaRPr lang="en-US"/>
        </a:p>
      </dgm:t>
    </dgm:pt>
    <dgm:pt modelId="{FB2BE73B-D9DB-45B9-9073-836E2270D7AC}" type="parTrans" cxnId="{4336C77C-FFC3-4D43-AE78-C7CF2DFE252A}">
      <dgm:prSet/>
      <dgm:spPr/>
      <dgm:t>
        <a:bodyPr/>
        <a:lstStyle/>
        <a:p>
          <a:endParaRPr lang="en-US"/>
        </a:p>
      </dgm:t>
    </dgm:pt>
    <dgm:pt modelId="{A4574F6E-37B7-4A73-BE47-B95B3A2359C0}" type="sibTrans" cxnId="{4336C77C-FFC3-4D43-AE78-C7CF2DFE252A}">
      <dgm:prSet/>
      <dgm:spPr/>
      <dgm:t>
        <a:bodyPr/>
        <a:lstStyle/>
        <a:p>
          <a:endParaRPr lang="en-US"/>
        </a:p>
      </dgm:t>
    </dgm:pt>
    <dgm:pt modelId="{B3728BA9-0C3F-4752-99B4-50AAC290C802}">
      <dgm:prSet/>
      <dgm:spPr/>
      <dgm:t>
        <a:bodyPr/>
        <a:lstStyle/>
        <a:p>
          <a:r>
            <a:rPr lang="en-US" dirty="0"/>
            <a:t>2. Arbeidshygiënische </a:t>
          </a:r>
          <a:r>
            <a:rPr lang="nl-NL" noProof="0" dirty="0"/>
            <a:t>strategie</a:t>
          </a:r>
        </a:p>
      </dgm:t>
    </dgm:pt>
    <dgm:pt modelId="{8AB41FAB-3148-454F-BFFE-772EA9EF7458}" type="parTrans" cxnId="{04329738-E153-4186-B8B5-B4DD6CC4D993}">
      <dgm:prSet/>
      <dgm:spPr/>
      <dgm:t>
        <a:bodyPr/>
        <a:lstStyle/>
        <a:p>
          <a:endParaRPr lang="nl-NL"/>
        </a:p>
      </dgm:t>
    </dgm:pt>
    <dgm:pt modelId="{9C91AE00-7C9D-40BA-9E0D-615FD3774051}" type="sibTrans" cxnId="{04329738-E153-4186-B8B5-B4DD6CC4D993}">
      <dgm:prSet/>
      <dgm:spPr/>
      <dgm:t>
        <a:bodyPr/>
        <a:lstStyle/>
        <a:p>
          <a:endParaRPr lang="nl-NL"/>
        </a:p>
      </dgm:t>
    </dgm:pt>
    <dgm:pt modelId="{B06636DF-0193-B441-8307-97B905CEAC50}" type="pres">
      <dgm:prSet presAssocID="{CFF68849-E08F-4B28-954C-9AA66B9C6168}" presName="linear" presStyleCnt="0">
        <dgm:presLayoutVars>
          <dgm:animLvl val="lvl"/>
          <dgm:resizeHandles val="exact"/>
        </dgm:presLayoutVars>
      </dgm:prSet>
      <dgm:spPr/>
    </dgm:pt>
    <dgm:pt modelId="{738B098D-31E4-0F40-B66C-B2E7DF5D4857}" type="pres">
      <dgm:prSet presAssocID="{70CF4EDD-69E6-44D2-B2A0-6642ABFBFBE2}" presName="parentText" presStyleLbl="node1" presStyleIdx="0" presStyleCnt="9">
        <dgm:presLayoutVars>
          <dgm:chMax val="0"/>
          <dgm:bulletEnabled val="1"/>
        </dgm:presLayoutVars>
      </dgm:prSet>
      <dgm:spPr/>
    </dgm:pt>
    <dgm:pt modelId="{FBC077CC-9998-C24F-BD9E-A30419EAF5EE}" type="pres">
      <dgm:prSet presAssocID="{DA498DB2-72DC-424D-A098-29CCF5760D7E}" presName="spacer" presStyleCnt="0"/>
      <dgm:spPr/>
    </dgm:pt>
    <dgm:pt modelId="{8063CFDB-BA6D-4013-8C79-CB346A74451B}" type="pres">
      <dgm:prSet presAssocID="{B3728BA9-0C3F-4752-99B4-50AAC290C802}" presName="parentText" presStyleLbl="node1" presStyleIdx="1" presStyleCnt="9">
        <dgm:presLayoutVars>
          <dgm:chMax val="0"/>
          <dgm:bulletEnabled val="1"/>
        </dgm:presLayoutVars>
      </dgm:prSet>
      <dgm:spPr/>
    </dgm:pt>
    <dgm:pt modelId="{0820D44D-E14D-411D-9A41-FE9630A56FCE}" type="pres">
      <dgm:prSet presAssocID="{9C91AE00-7C9D-40BA-9E0D-615FD3774051}" presName="spacer" presStyleCnt="0"/>
      <dgm:spPr/>
    </dgm:pt>
    <dgm:pt modelId="{B74AD466-A2A7-B247-96DC-F22611AC6E45}" type="pres">
      <dgm:prSet presAssocID="{6C213055-BE74-4667-BB00-4C29F6092529}" presName="parentText" presStyleLbl="node1" presStyleIdx="2" presStyleCnt="9">
        <dgm:presLayoutVars>
          <dgm:chMax val="0"/>
          <dgm:bulletEnabled val="1"/>
        </dgm:presLayoutVars>
      </dgm:prSet>
      <dgm:spPr/>
    </dgm:pt>
    <dgm:pt modelId="{29AB0C06-8D74-934E-BD78-EA58EEB17EE2}" type="pres">
      <dgm:prSet presAssocID="{033B5D59-2AA8-4C97-9857-9499145EFAF6}" presName="spacer" presStyleCnt="0"/>
      <dgm:spPr/>
    </dgm:pt>
    <dgm:pt modelId="{CDBA1B6D-7E00-E544-A853-047DF61F853F}" type="pres">
      <dgm:prSet presAssocID="{DA333595-D975-4CA4-8FA6-C9AEF2D6CB31}" presName="parentText" presStyleLbl="node1" presStyleIdx="3" presStyleCnt="9">
        <dgm:presLayoutVars>
          <dgm:chMax val="0"/>
          <dgm:bulletEnabled val="1"/>
        </dgm:presLayoutVars>
      </dgm:prSet>
      <dgm:spPr/>
    </dgm:pt>
    <dgm:pt modelId="{0D3BB1B4-43AE-8342-B0AF-C855CD50CFFD}" type="pres">
      <dgm:prSet presAssocID="{48ACE431-779B-4C63-8E7B-05F36C0825B6}" presName="spacer" presStyleCnt="0"/>
      <dgm:spPr/>
    </dgm:pt>
    <dgm:pt modelId="{5792B903-4178-9748-BC65-560F954B1F63}" type="pres">
      <dgm:prSet presAssocID="{73F2B428-523D-4D26-9EF0-25105BFF0AC9}" presName="parentText" presStyleLbl="node1" presStyleIdx="4" presStyleCnt="9">
        <dgm:presLayoutVars>
          <dgm:chMax val="0"/>
          <dgm:bulletEnabled val="1"/>
        </dgm:presLayoutVars>
      </dgm:prSet>
      <dgm:spPr/>
    </dgm:pt>
    <dgm:pt modelId="{44409E08-3CFA-0849-B188-313CA95B4A33}" type="pres">
      <dgm:prSet presAssocID="{B40CA55D-EE10-4E2C-B8ED-3540CC8790B4}" presName="spacer" presStyleCnt="0"/>
      <dgm:spPr/>
    </dgm:pt>
    <dgm:pt modelId="{C4A6E808-17C7-2C46-AFEE-ABDEC249894A}" type="pres">
      <dgm:prSet presAssocID="{0BBED152-E84B-47BE-B20C-F9CFE10E39EF}" presName="parentText" presStyleLbl="node1" presStyleIdx="5" presStyleCnt="9">
        <dgm:presLayoutVars>
          <dgm:chMax val="0"/>
          <dgm:bulletEnabled val="1"/>
        </dgm:presLayoutVars>
      </dgm:prSet>
      <dgm:spPr/>
    </dgm:pt>
    <dgm:pt modelId="{73A6CE68-97C4-6648-BE47-C819E0D1B2AC}" type="pres">
      <dgm:prSet presAssocID="{92E46E13-AE2D-42B5-B1D7-B29913C1DF68}" presName="spacer" presStyleCnt="0"/>
      <dgm:spPr/>
    </dgm:pt>
    <dgm:pt modelId="{6D6D462B-6ABE-E143-ADA6-B0A8A5D24721}" type="pres">
      <dgm:prSet presAssocID="{9277A1FC-276D-479B-B60D-41245BC138CB}" presName="parentText" presStyleLbl="node1" presStyleIdx="6" presStyleCnt="9">
        <dgm:presLayoutVars>
          <dgm:chMax val="0"/>
          <dgm:bulletEnabled val="1"/>
        </dgm:presLayoutVars>
      </dgm:prSet>
      <dgm:spPr/>
    </dgm:pt>
    <dgm:pt modelId="{1354B1C7-ABE4-0341-A0BE-C4557211E5AA}" type="pres">
      <dgm:prSet presAssocID="{CDABC863-876C-4A8B-9E01-337BD9275340}" presName="spacer" presStyleCnt="0"/>
      <dgm:spPr/>
    </dgm:pt>
    <dgm:pt modelId="{9553E335-82E4-294C-8940-91E82C56F851}" type="pres">
      <dgm:prSet presAssocID="{CF3487D8-E0FE-40BD-8B42-6C97E19DFEBB}" presName="parentText" presStyleLbl="node1" presStyleIdx="7" presStyleCnt="9">
        <dgm:presLayoutVars>
          <dgm:chMax val="0"/>
          <dgm:bulletEnabled val="1"/>
        </dgm:presLayoutVars>
      </dgm:prSet>
      <dgm:spPr/>
    </dgm:pt>
    <dgm:pt modelId="{49A44D11-2C6A-6A4D-8D9E-BBA63B99DF65}" type="pres">
      <dgm:prSet presAssocID="{4CEE3848-4F15-40C1-B332-333FECBC010E}" presName="spacer" presStyleCnt="0"/>
      <dgm:spPr/>
    </dgm:pt>
    <dgm:pt modelId="{9125094E-086C-9842-9E3D-449283024B12}" type="pres">
      <dgm:prSet presAssocID="{08AECB19-1F55-44B4-A089-63CCE467AC40}" presName="parentText" presStyleLbl="node1" presStyleIdx="8" presStyleCnt="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AC9DAB13-95F5-2D43-BD80-0A55A46CBA44}" type="presOf" srcId="{0BBED152-E84B-47BE-B20C-F9CFE10E39EF}" destId="{C4A6E808-17C7-2C46-AFEE-ABDEC249894A}" srcOrd="0" destOrd="0" presId="urn:microsoft.com/office/officeart/2005/8/layout/vList2"/>
    <dgm:cxn modelId="{FE97BB23-44F3-469E-9FF1-01CE78D718DF}" type="presOf" srcId="{B3728BA9-0C3F-4752-99B4-50AAC290C802}" destId="{8063CFDB-BA6D-4013-8C79-CB346A74451B}" srcOrd="0" destOrd="0" presId="urn:microsoft.com/office/officeart/2005/8/layout/vList2"/>
    <dgm:cxn modelId="{8BCA0B28-89C9-4F3B-B8CD-844AE7A0BCD4}" srcId="{CFF68849-E08F-4B28-954C-9AA66B9C6168}" destId="{6C213055-BE74-4667-BB00-4C29F6092529}" srcOrd="2" destOrd="0" parTransId="{ED01A0B7-7C40-4F0A-B426-EAF38653CFBB}" sibTransId="{033B5D59-2AA8-4C97-9857-9499145EFAF6}"/>
    <dgm:cxn modelId="{D3641D37-9060-0044-963B-6D6A48E704C5}" type="presOf" srcId="{70CF4EDD-69E6-44D2-B2A0-6642ABFBFBE2}" destId="{738B098D-31E4-0F40-B66C-B2E7DF5D4857}" srcOrd="0" destOrd="0" presId="urn:microsoft.com/office/officeart/2005/8/layout/vList2"/>
    <dgm:cxn modelId="{04329738-E153-4186-B8B5-B4DD6CC4D993}" srcId="{CFF68849-E08F-4B28-954C-9AA66B9C6168}" destId="{B3728BA9-0C3F-4752-99B4-50AAC290C802}" srcOrd="1" destOrd="0" parTransId="{8AB41FAB-3148-454F-BFFE-772EA9EF7458}" sibTransId="{9C91AE00-7C9D-40BA-9E0D-615FD3774051}"/>
    <dgm:cxn modelId="{49D14439-0624-F24E-B482-F7997462C7FB}" type="presOf" srcId="{9277A1FC-276D-479B-B60D-41245BC138CB}" destId="{6D6D462B-6ABE-E143-ADA6-B0A8A5D24721}" srcOrd="0" destOrd="0" presId="urn:microsoft.com/office/officeart/2005/8/layout/vList2"/>
    <dgm:cxn modelId="{4963EE40-9553-42A0-BE92-9B777054EC20}" srcId="{CFF68849-E08F-4B28-954C-9AA66B9C6168}" destId="{73F2B428-523D-4D26-9EF0-25105BFF0AC9}" srcOrd="4" destOrd="0" parTransId="{FC6F88F5-4291-4450-ADCF-2EF927D1E86A}" sibTransId="{B40CA55D-EE10-4E2C-B8ED-3540CC8790B4}"/>
    <dgm:cxn modelId="{32343241-A4AB-1847-AA71-001A2B2A7B88}" type="presOf" srcId="{08AECB19-1F55-44B4-A089-63CCE467AC40}" destId="{9125094E-086C-9842-9E3D-449283024B12}" srcOrd="0" destOrd="0" presId="urn:microsoft.com/office/officeart/2005/8/layout/vList2"/>
    <dgm:cxn modelId="{75147843-6244-478B-B06B-0619D8B9D10E}" srcId="{CFF68849-E08F-4B28-954C-9AA66B9C6168}" destId="{CF3487D8-E0FE-40BD-8B42-6C97E19DFEBB}" srcOrd="7" destOrd="0" parTransId="{4263AE21-7541-4A4D-87AF-569B97560F11}" sibTransId="{4CEE3848-4F15-40C1-B332-333FECBC010E}"/>
    <dgm:cxn modelId="{182A826C-753F-4D17-9EFE-E8C25EAB52DD}" srcId="{CFF68849-E08F-4B28-954C-9AA66B9C6168}" destId="{9277A1FC-276D-479B-B60D-41245BC138CB}" srcOrd="6" destOrd="0" parTransId="{AF0BA312-FFC1-46B0-9FC9-A233A5CE8975}" sibTransId="{CDABC863-876C-4A8B-9E01-337BD9275340}"/>
    <dgm:cxn modelId="{4336C77C-FFC3-4D43-AE78-C7CF2DFE252A}" srcId="{CFF68849-E08F-4B28-954C-9AA66B9C6168}" destId="{08AECB19-1F55-44B4-A089-63CCE467AC40}" srcOrd="8" destOrd="0" parTransId="{FB2BE73B-D9DB-45B9-9073-836E2270D7AC}" sibTransId="{A4574F6E-37B7-4A73-BE47-B95B3A2359C0}"/>
    <dgm:cxn modelId="{44324F98-9B07-DB4A-ABF5-A69A795F1F3B}" type="presOf" srcId="{CFF68849-E08F-4B28-954C-9AA66B9C6168}" destId="{B06636DF-0193-B441-8307-97B905CEAC50}" srcOrd="0" destOrd="0" presId="urn:microsoft.com/office/officeart/2005/8/layout/vList2"/>
    <dgm:cxn modelId="{019836D5-88B7-B146-80E6-A599F0536A75}" type="presOf" srcId="{73F2B428-523D-4D26-9EF0-25105BFF0AC9}" destId="{5792B903-4178-9748-BC65-560F954B1F63}" srcOrd="0" destOrd="0" presId="urn:microsoft.com/office/officeart/2005/8/layout/vList2"/>
    <dgm:cxn modelId="{F668B3E8-B16C-6C40-B503-B00DA5DA6537}" type="presOf" srcId="{CF3487D8-E0FE-40BD-8B42-6C97E19DFEBB}" destId="{9553E335-82E4-294C-8940-91E82C56F851}" srcOrd="0" destOrd="0" presId="urn:microsoft.com/office/officeart/2005/8/layout/vList2"/>
    <dgm:cxn modelId="{FE4CCBF1-0B0E-48C0-89D5-C713A114542E}" srcId="{CFF68849-E08F-4B28-954C-9AA66B9C6168}" destId="{DA333595-D975-4CA4-8FA6-C9AEF2D6CB31}" srcOrd="3" destOrd="0" parTransId="{56F6294A-C4BF-425F-8593-BE04A61C8F5C}" sibTransId="{48ACE431-779B-4C63-8E7B-05F36C0825B6}"/>
    <dgm:cxn modelId="{2FF436F6-1EAC-4562-8791-426B297971A0}" srcId="{CFF68849-E08F-4B28-954C-9AA66B9C6168}" destId="{70CF4EDD-69E6-44D2-B2A0-6642ABFBFBE2}" srcOrd="0" destOrd="0" parTransId="{3A8A5E7A-A9BA-453C-BAF0-A3867B7443CE}" sibTransId="{DA498DB2-72DC-424D-A098-29CCF5760D7E}"/>
    <dgm:cxn modelId="{E3F06EF7-7241-4E74-9963-B23940504480}" srcId="{CFF68849-E08F-4B28-954C-9AA66B9C6168}" destId="{0BBED152-E84B-47BE-B20C-F9CFE10E39EF}" srcOrd="5" destOrd="0" parTransId="{787E447F-5FD1-4E31-A85C-6F17E268D6C3}" sibTransId="{92E46E13-AE2D-42B5-B1D7-B29913C1DF68}"/>
    <dgm:cxn modelId="{716341FE-B99C-AA44-A7E8-D1919A3A26FF}" type="presOf" srcId="{DA333595-D975-4CA4-8FA6-C9AEF2D6CB31}" destId="{CDBA1B6D-7E00-E544-A853-047DF61F853F}" srcOrd="0" destOrd="0" presId="urn:microsoft.com/office/officeart/2005/8/layout/vList2"/>
    <dgm:cxn modelId="{940E8824-8C3E-6146-AB60-96145330EC97}" type="presParOf" srcId="{B06636DF-0193-B441-8307-97B905CEAC50}" destId="{738B098D-31E4-0F40-B66C-B2E7DF5D4857}" srcOrd="0" destOrd="0" presId="urn:microsoft.com/office/officeart/2005/8/layout/vList2"/>
    <dgm:cxn modelId="{59A208CF-A1EB-6D4E-BB58-85D33D1FF619}" type="presParOf" srcId="{B06636DF-0193-B441-8307-97B905CEAC50}" destId="{FBC077CC-9998-C24F-BD9E-A30419EAF5EE}" srcOrd="1" destOrd="0" presId="urn:microsoft.com/office/officeart/2005/8/layout/vList2"/>
    <dgm:cxn modelId="{B02EC7DB-14B4-42FF-AF48-17441CB66B8F}" type="presParOf" srcId="{B06636DF-0193-B441-8307-97B905CEAC50}" destId="{8063CFDB-BA6D-4013-8C79-CB346A74451B}" srcOrd="2" destOrd="0" presId="urn:microsoft.com/office/officeart/2005/8/layout/vList2"/>
    <dgm:cxn modelId="{E8998F38-F27B-419D-850C-44EB553C49B9}" type="presParOf" srcId="{B06636DF-0193-B441-8307-97B905CEAC50}" destId="{0820D44D-E14D-411D-9A41-FE9630A56FCE}" srcOrd="3" destOrd="0" presId="urn:microsoft.com/office/officeart/2005/8/layout/vList2"/>
    <dgm:cxn modelId="{3769DD18-7620-984E-B74A-05D7E3BDF592}" type="presParOf" srcId="{B06636DF-0193-B441-8307-97B905CEAC50}" destId="{B74AD466-A2A7-B247-96DC-F22611AC6E45}" srcOrd="4" destOrd="0" presId="urn:microsoft.com/office/officeart/2005/8/layout/vList2"/>
    <dgm:cxn modelId="{184F98FF-2F2C-C442-B1EE-D4277E0B3AFF}" type="presParOf" srcId="{B06636DF-0193-B441-8307-97B905CEAC50}" destId="{29AB0C06-8D74-934E-BD78-EA58EEB17EE2}" srcOrd="5" destOrd="0" presId="urn:microsoft.com/office/officeart/2005/8/layout/vList2"/>
    <dgm:cxn modelId="{F7A9492E-16FC-4446-960B-C12766D7D429}" type="presParOf" srcId="{B06636DF-0193-B441-8307-97B905CEAC50}" destId="{CDBA1B6D-7E00-E544-A853-047DF61F853F}" srcOrd="6" destOrd="0" presId="urn:microsoft.com/office/officeart/2005/8/layout/vList2"/>
    <dgm:cxn modelId="{495319EC-481F-1F41-8314-26731DAF04A1}" type="presParOf" srcId="{B06636DF-0193-B441-8307-97B905CEAC50}" destId="{0D3BB1B4-43AE-8342-B0AF-C855CD50CFFD}" srcOrd="7" destOrd="0" presId="urn:microsoft.com/office/officeart/2005/8/layout/vList2"/>
    <dgm:cxn modelId="{F9B4D1C2-DA90-7B4B-A167-84219917CECC}" type="presParOf" srcId="{B06636DF-0193-B441-8307-97B905CEAC50}" destId="{5792B903-4178-9748-BC65-560F954B1F63}" srcOrd="8" destOrd="0" presId="urn:microsoft.com/office/officeart/2005/8/layout/vList2"/>
    <dgm:cxn modelId="{CF7B5E88-B187-4F45-977C-C681EA6A2E2D}" type="presParOf" srcId="{B06636DF-0193-B441-8307-97B905CEAC50}" destId="{44409E08-3CFA-0849-B188-313CA95B4A33}" srcOrd="9" destOrd="0" presId="urn:microsoft.com/office/officeart/2005/8/layout/vList2"/>
    <dgm:cxn modelId="{1E570F01-5195-0841-A09E-EC48024482C8}" type="presParOf" srcId="{B06636DF-0193-B441-8307-97B905CEAC50}" destId="{C4A6E808-17C7-2C46-AFEE-ABDEC249894A}" srcOrd="10" destOrd="0" presId="urn:microsoft.com/office/officeart/2005/8/layout/vList2"/>
    <dgm:cxn modelId="{2FAD43CE-5B05-AB45-BC68-55C776E05330}" type="presParOf" srcId="{B06636DF-0193-B441-8307-97B905CEAC50}" destId="{73A6CE68-97C4-6648-BE47-C819E0D1B2AC}" srcOrd="11" destOrd="0" presId="urn:microsoft.com/office/officeart/2005/8/layout/vList2"/>
    <dgm:cxn modelId="{1FB819AA-4754-7041-96E5-7A745C491E04}" type="presParOf" srcId="{B06636DF-0193-B441-8307-97B905CEAC50}" destId="{6D6D462B-6ABE-E143-ADA6-B0A8A5D24721}" srcOrd="12" destOrd="0" presId="urn:microsoft.com/office/officeart/2005/8/layout/vList2"/>
    <dgm:cxn modelId="{E219582D-1802-A049-B9B7-ED3DABBF1D00}" type="presParOf" srcId="{B06636DF-0193-B441-8307-97B905CEAC50}" destId="{1354B1C7-ABE4-0341-A0BE-C4557211E5AA}" srcOrd="13" destOrd="0" presId="urn:microsoft.com/office/officeart/2005/8/layout/vList2"/>
    <dgm:cxn modelId="{33DD05BC-F034-F349-AF37-2BA68667098B}" type="presParOf" srcId="{B06636DF-0193-B441-8307-97B905CEAC50}" destId="{9553E335-82E4-294C-8940-91E82C56F851}" srcOrd="14" destOrd="0" presId="urn:microsoft.com/office/officeart/2005/8/layout/vList2"/>
    <dgm:cxn modelId="{E10E32B1-9438-5B45-B793-F6B3A672D923}" type="presParOf" srcId="{B06636DF-0193-B441-8307-97B905CEAC50}" destId="{49A44D11-2C6A-6A4D-8D9E-BBA63B99DF65}" srcOrd="15" destOrd="0" presId="urn:microsoft.com/office/officeart/2005/8/layout/vList2"/>
    <dgm:cxn modelId="{CFF210AF-E0DA-3749-9B91-F586F6DF1D84}" type="presParOf" srcId="{B06636DF-0193-B441-8307-97B905CEAC50}" destId="{9125094E-086C-9842-9E3D-449283024B12}"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a:t>Algemeen</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4233102-45C4-4250-88F4-01D418895CAB}"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nl-NL"/>
        </a:p>
      </dgm:t>
    </dgm:pt>
    <dgm:pt modelId="{CE2A286A-E59F-4AD9-BC54-1E464BF43F9C}">
      <dgm:prSet custT="1"/>
      <dgm:spPr/>
      <dgm:t>
        <a:bodyPr/>
        <a:lstStyle/>
        <a:p>
          <a:r>
            <a:rPr lang="nl-NL" sz="1400" dirty="0"/>
            <a:t>2. LWB met meerdere </a:t>
          </a:r>
          <a:r>
            <a:rPr lang="nl-NL" sz="1400" dirty="0" err="1"/>
            <a:t>WBI’s</a:t>
          </a:r>
          <a:r>
            <a:rPr lang="nl-NL" sz="1400" dirty="0"/>
            <a:t>                                  (10.4.7)</a:t>
          </a:r>
        </a:p>
      </dgm:t>
    </dgm:pt>
    <dgm:pt modelId="{94C73ABA-7695-46A5-BFB6-F971AE48DA11}" type="parTrans" cxnId="{45D9BD72-B9D4-4787-8D2D-7CF3A442C07B}">
      <dgm:prSet/>
      <dgm:spPr/>
      <dgm:t>
        <a:bodyPr/>
        <a:lstStyle/>
        <a:p>
          <a:endParaRPr lang="nl-NL" sz="1400"/>
        </a:p>
      </dgm:t>
    </dgm:pt>
    <dgm:pt modelId="{B26850E7-4D47-4E98-B885-4576CB5AC03D}" type="sibTrans" cxnId="{45D9BD72-B9D4-4787-8D2D-7CF3A442C07B}">
      <dgm:prSet/>
      <dgm:spPr/>
      <dgm:t>
        <a:bodyPr/>
        <a:lstStyle/>
        <a:p>
          <a:endParaRPr lang="nl-NL" sz="1400"/>
        </a:p>
      </dgm:t>
    </dgm:pt>
    <dgm:pt modelId="{AD1BD298-E659-43C2-A452-05DBE7FF5720}">
      <dgm:prSet custT="1"/>
      <dgm:spPr/>
      <dgm:t>
        <a:bodyPr/>
        <a:lstStyle/>
        <a:p>
          <a:r>
            <a:rPr lang="nl-NL" sz="1400" dirty="0"/>
            <a:t>3. Oversteken over in dienst zijnd spoor                   (8.2)</a:t>
          </a:r>
        </a:p>
      </dgm:t>
    </dgm:pt>
    <dgm:pt modelId="{DF70C2BA-CA02-4094-A706-3D7E4BECCD3A}" type="parTrans" cxnId="{3AB1200A-DFEC-41FF-B072-8E1A9C4EF6DA}">
      <dgm:prSet/>
      <dgm:spPr/>
      <dgm:t>
        <a:bodyPr/>
        <a:lstStyle/>
        <a:p>
          <a:endParaRPr lang="nl-NL" sz="1400"/>
        </a:p>
      </dgm:t>
    </dgm:pt>
    <dgm:pt modelId="{1ECE02A3-0D9B-4C0D-A0EB-8811CE4873EE}" type="sibTrans" cxnId="{3AB1200A-DFEC-41FF-B072-8E1A9C4EF6DA}">
      <dgm:prSet/>
      <dgm:spPr/>
      <dgm:t>
        <a:bodyPr/>
        <a:lstStyle/>
        <a:p>
          <a:endParaRPr lang="nl-NL" sz="1400"/>
        </a:p>
      </dgm:t>
    </dgm:pt>
    <dgm:pt modelId="{D78DF852-F766-47CE-BFFF-5B1A8784D9A1}">
      <dgm:prSet custT="1"/>
      <dgm:spPr/>
      <dgm:t>
        <a:bodyPr/>
        <a:lstStyle/>
        <a:p>
          <a:r>
            <a:rPr lang="nl-NL" sz="1400" dirty="0">
              <a:solidFill>
                <a:srgbClr val="FFFFFF"/>
              </a:solidFill>
              <a:latin typeface="Calibri" panose="020F0502020204030204"/>
              <a:ea typeface="+mn-ea"/>
              <a:cs typeface="+mn-cs"/>
            </a:rPr>
            <a:t>1. Wisseling van dienst, combineren                       (10.3)  </a:t>
          </a:r>
          <a:endParaRPr lang="nl-NL" sz="1400" dirty="0"/>
        </a:p>
      </dgm:t>
    </dgm:pt>
    <dgm:pt modelId="{54CB68BE-67DD-4FD2-AA64-D7B3A6654D56}" type="parTrans" cxnId="{0C4F34EE-CC8D-46DE-9890-2EB2B5DF79A8}">
      <dgm:prSet/>
      <dgm:spPr/>
      <dgm:t>
        <a:bodyPr/>
        <a:lstStyle/>
        <a:p>
          <a:endParaRPr lang="nl-NL" sz="1400"/>
        </a:p>
      </dgm:t>
    </dgm:pt>
    <dgm:pt modelId="{FC5CFC6D-76A4-40E4-8859-A4D865697DED}" type="sibTrans" cxnId="{0C4F34EE-CC8D-46DE-9890-2EB2B5DF79A8}">
      <dgm:prSet/>
      <dgm:spPr/>
      <dgm:t>
        <a:bodyPr/>
        <a:lstStyle/>
        <a:p>
          <a:endParaRPr lang="nl-NL" sz="1400"/>
        </a:p>
      </dgm:t>
    </dgm:pt>
    <dgm:pt modelId="{81A1BA6E-CA93-7E45-BFD4-D46242387AED}" type="pres">
      <dgm:prSet presAssocID="{84233102-45C4-4250-88F4-01D418895CAB}" presName="linear" presStyleCnt="0">
        <dgm:presLayoutVars>
          <dgm:animLvl val="lvl"/>
          <dgm:resizeHandles val="exact"/>
        </dgm:presLayoutVars>
      </dgm:prSet>
      <dgm:spPr/>
    </dgm:pt>
    <dgm:pt modelId="{2ED1828D-A415-4F0E-BFA4-0D124AC62E96}" type="pres">
      <dgm:prSet presAssocID="{D78DF852-F766-47CE-BFFF-5B1A8784D9A1}" presName="parentText" presStyleLbl="node1" presStyleIdx="0" presStyleCnt="3">
        <dgm:presLayoutVars>
          <dgm:chMax val="0"/>
          <dgm:bulletEnabled val="1"/>
        </dgm:presLayoutVars>
      </dgm:prSet>
      <dgm:spPr/>
    </dgm:pt>
    <dgm:pt modelId="{A8524278-1A4A-4AD3-8D01-AA7923C95306}" type="pres">
      <dgm:prSet presAssocID="{FC5CFC6D-76A4-40E4-8859-A4D865697DED}" presName="spacer" presStyleCnt="0"/>
      <dgm:spPr/>
    </dgm:pt>
    <dgm:pt modelId="{9780D3FB-5A2B-0041-BCDA-2607CD7DA3BD}" type="pres">
      <dgm:prSet presAssocID="{CE2A286A-E59F-4AD9-BC54-1E464BF43F9C}" presName="parentText" presStyleLbl="node1" presStyleIdx="1" presStyleCnt="3">
        <dgm:presLayoutVars>
          <dgm:chMax val="0"/>
          <dgm:bulletEnabled val="1"/>
        </dgm:presLayoutVars>
      </dgm:prSet>
      <dgm:spPr/>
    </dgm:pt>
    <dgm:pt modelId="{E62156DA-2A7E-574A-B55D-A1A45F1F0830}" type="pres">
      <dgm:prSet presAssocID="{B26850E7-4D47-4E98-B885-4576CB5AC03D}" presName="spacer" presStyleCnt="0"/>
      <dgm:spPr/>
    </dgm:pt>
    <dgm:pt modelId="{83120C47-D51A-254B-BDA4-3578DFF58325}" type="pres">
      <dgm:prSet presAssocID="{AD1BD298-E659-43C2-A452-05DBE7FF5720}" presName="parentText" presStyleLbl="node1" presStyleIdx="2" presStyleCnt="3">
        <dgm:presLayoutVars>
          <dgm:chMax val="0"/>
          <dgm:bulletEnabled val="1"/>
        </dgm:presLayoutVars>
      </dgm:prSet>
      <dgm:spPr/>
    </dgm:pt>
  </dgm:ptLst>
  <dgm:cxnLst>
    <dgm:cxn modelId="{3AB1200A-DFEC-41FF-B072-8E1A9C4EF6DA}" srcId="{84233102-45C4-4250-88F4-01D418895CAB}" destId="{AD1BD298-E659-43C2-A452-05DBE7FF5720}" srcOrd="2" destOrd="0" parTransId="{DF70C2BA-CA02-4094-A706-3D7E4BECCD3A}" sibTransId="{1ECE02A3-0D9B-4C0D-A0EB-8811CE4873EE}"/>
    <dgm:cxn modelId="{95431640-52CD-4E56-BBDD-7C7689562F7A}" type="presOf" srcId="{D78DF852-F766-47CE-BFFF-5B1A8784D9A1}" destId="{2ED1828D-A415-4F0E-BFA4-0D124AC62E96}" srcOrd="0" destOrd="0" presId="urn:microsoft.com/office/officeart/2005/8/layout/vList2"/>
    <dgm:cxn modelId="{45D9BD72-B9D4-4787-8D2D-7CF3A442C07B}" srcId="{84233102-45C4-4250-88F4-01D418895CAB}" destId="{CE2A286A-E59F-4AD9-BC54-1E464BF43F9C}" srcOrd="1" destOrd="0" parTransId="{94C73ABA-7695-46A5-BFB6-F971AE48DA11}" sibTransId="{B26850E7-4D47-4E98-B885-4576CB5AC03D}"/>
    <dgm:cxn modelId="{5E752077-047F-6544-8A0D-017C62E5EC5B}" type="presOf" srcId="{AD1BD298-E659-43C2-A452-05DBE7FF5720}" destId="{83120C47-D51A-254B-BDA4-3578DFF58325}" srcOrd="0" destOrd="0" presId="urn:microsoft.com/office/officeart/2005/8/layout/vList2"/>
    <dgm:cxn modelId="{CA9CF499-C7BB-544D-821D-69D07A320B8F}" type="presOf" srcId="{CE2A286A-E59F-4AD9-BC54-1E464BF43F9C}" destId="{9780D3FB-5A2B-0041-BCDA-2607CD7DA3BD}" srcOrd="0" destOrd="0" presId="urn:microsoft.com/office/officeart/2005/8/layout/vList2"/>
    <dgm:cxn modelId="{574F97AE-321D-6D42-91FF-BB25088D7E4F}" type="presOf" srcId="{84233102-45C4-4250-88F4-01D418895CAB}" destId="{81A1BA6E-CA93-7E45-BFD4-D46242387AED}" srcOrd="0" destOrd="0" presId="urn:microsoft.com/office/officeart/2005/8/layout/vList2"/>
    <dgm:cxn modelId="{0C4F34EE-CC8D-46DE-9890-2EB2B5DF79A8}" srcId="{84233102-45C4-4250-88F4-01D418895CAB}" destId="{D78DF852-F766-47CE-BFFF-5B1A8784D9A1}" srcOrd="0" destOrd="0" parTransId="{54CB68BE-67DD-4FD2-AA64-D7B3A6654D56}" sibTransId="{FC5CFC6D-76A4-40E4-8859-A4D865697DED}"/>
    <dgm:cxn modelId="{D8838461-71B2-45BE-8D5C-FBA79C81E46D}" type="presParOf" srcId="{81A1BA6E-CA93-7E45-BFD4-D46242387AED}" destId="{2ED1828D-A415-4F0E-BFA4-0D124AC62E96}" srcOrd="0" destOrd="0" presId="urn:microsoft.com/office/officeart/2005/8/layout/vList2"/>
    <dgm:cxn modelId="{2EF188B3-EDEB-41C0-BB75-F932BF809AD2}" type="presParOf" srcId="{81A1BA6E-CA93-7E45-BFD4-D46242387AED}" destId="{A8524278-1A4A-4AD3-8D01-AA7923C95306}" srcOrd="1" destOrd="0" presId="urn:microsoft.com/office/officeart/2005/8/layout/vList2"/>
    <dgm:cxn modelId="{D07DE6F9-8B9F-654A-BF7C-3C20705D6635}" type="presParOf" srcId="{81A1BA6E-CA93-7E45-BFD4-D46242387AED}" destId="{9780D3FB-5A2B-0041-BCDA-2607CD7DA3BD}" srcOrd="2" destOrd="0" presId="urn:microsoft.com/office/officeart/2005/8/layout/vList2"/>
    <dgm:cxn modelId="{0B16572A-3F85-7243-B6BC-DEC407EEC480}" type="presParOf" srcId="{81A1BA6E-CA93-7E45-BFD4-D46242387AED}" destId="{E62156DA-2A7E-574A-B55D-A1A45F1F0830}" srcOrd="3" destOrd="0" presId="urn:microsoft.com/office/officeart/2005/8/layout/vList2"/>
    <dgm:cxn modelId="{F35D0096-D715-9D4B-80B1-A422C020366C}" type="presParOf" srcId="{81A1BA6E-CA93-7E45-BFD4-D46242387AED}" destId="{83120C47-D51A-254B-BDA4-3578DFF58325}"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a:t>Verschillen met 2013</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4233102-45C4-4250-88F4-01D418895CAB}"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nl-NL"/>
        </a:p>
      </dgm:t>
    </dgm:pt>
    <dgm:pt modelId="{CC39CFE7-FE34-4883-9B75-738C438AA4F1}">
      <dgm:prSet phldrT="[Tekst]" custT="1"/>
      <dgm:spPr/>
      <dgm:t>
        <a:bodyPr/>
        <a:lstStyle/>
        <a:p>
          <a:r>
            <a:rPr lang="nl-NL" sz="1050" dirty="0"/>
            <a:t>4. Meerdere ploegen in één werklocatie + één LLV meerdere ploegen        (4.2)</a:t>
          </a:r>
        </a:p>
      </dgm:t>
    </dgm:pt>
    <dgm:pt modelId="{B17A23CF-FD4D-4777-BC80-6E06A0BA0F73}" type="parTrans" cxnId="{956D4FB6-42EC-4FE6-A9C6-E3E102C0AA6B}">
      <dgm:prSet/>
      <dgm:spPr/>
      <dgm:t>
        <a:bodyPr/>
        <a:lstStyle/>
        <a:p>
          <a:endParaRPr lang="nl-NL" sz="2800"/>
        </a:p>
      </dgm:t>
    </dgm:pt>
    <dgm:pt modelId="{01345459-BF2C-4527-BC77-33D3DBA4D695}" type="sibTrans" cxnId="{956D4FB6-42EC-4FE6-A9C6-E3E102C0AA6B}">
      <dgm:prSet/>
      <dgm:spPr/>
      <dgm:t>
        <a:bodyPr/>
        <a:lstStyle/>
        <a:p>
          <a:endParaRPr lang="nl-NL" sz="2800"/>
        </a:p>
      </dgm:t>
    </dgm:pt>
    <dgm:pt modelId="{1D697FC7-AD25-4E7C-9F22-4B96CCC35D5F}">
      <dgm:prSet custT="1"/>
      <dgm:spPr/>
      <dgm:t>
        <a:bodyPr/>
        <a:lstStyle/>
        <a:p>
          <a:r>
            <a:rPr lang="nl-NL" sz="1050" dirty="0"/>
            <a:t>5. Zijwaartse begrenzing railgebonden voertuigen                                           (5.3)</a:t>
          </a:r>
        </a:p>
      </dgm:t>
    </dgm:pt>
    <dgm:pt modelId="{01D0CE15-9F2B-497A-9A57-BC4223D5FDEC}" type="parTrans" cxnId="{F18E8BB9-1B37-418A-A5B1-C09C0E482460}">
      <dgm:prSet/>
      <dgm:spPr/>
      <dgm:t>
        <a:bodyPr/>
        <a:lstStyle/>
        <a:p>
          <a:endParaRPr lang="nl-NL" sz="2800"/>
        </a:p>
      </dgm:t>
    </dgm:pt>
    <dgm:pt modelId="{2A92718C-94BA-4B81-8B94-5C644CABDA71}" type="sibTrans" cxnId="{F18E8BB9-1B37-418A-A5B1-C09C0E482460}">
      <dgm:prSet/>
      <dgm:spPr/>
      <dgm:t>
        <a:bodyPr/>
        <a:lstStyle/>
        <a:p>
          <a:endParaRPr lang="nl-NL" sz="2800"/>
        </a:p>
      </dgm:t>
    </dgm:pt>
    <dgm:pt modelId="{D077149A-1223-470B-A19B-70BB4BC3A9DD}">
      <dgm:prSet custT="1"/>
      <dgm:spPr/>
      <dgm:t>
        <a:bodyPr/>
        <a:lstStyle/>
        <a:p>
          <a:r>
            <a:rPr lang="nl-NL" sz="1050" dirty="0"/>
            <a:t>6. Repeterende werkzaamheden bij PW-VHM                                                  (4.4)</a:t>
          </a:r>
        </a:p>
      </dgm:t>
    </dgm:pt>
    <dgm:pt modelId="{2C386AAC-BB4F-4C76-8198-8BD439CF0D3F}" type="parTrans" cxnId="{2F1273C4-E0A9-45E3-A586-29C46A6C8FEE}">
      <dgm:prSet/>
      <dgm:spPr/>
      <dgm:t>
        <a:bodyPr/>
        <a:lstStyle/>
        <a:p>
          <a:endParaRPr lang="nl-NL" sz="2800"/>
        </a:p>
      </dgm:t>
    </dgm:pt>
    <dgm:pt modelId="{3FBD37A6-AEC4-47CA-82A7-19BA14EA1984}" type="sibTrans" cxnId="{2F1273C4-E0A9-45E3-A586-29C46A6C8FEE}">
      <dgm:prSet/>
      <dgm:spPr/>
      <dgm:t>
        <a:bodyPr/>
        <a:lstStyle/>
        <a:p>
          <a:endParaRPr lang="nl-NL" sz="2800"/>
        </a:p>
      </dgm:t>
    </dgm:pt>
    <dgm:pt modelId="{7104E144-5F16-422C-ADF4-CD44F57E18F8}">
      <dgm:prSet custT="1"/>
      <dgm:spPr/>
      <dgm:t>
        <a:bodyPr/>
        <a:lstStyle/>
        <a:p>
          <a:r>
            <a:rPr lang="nl-NL" sz="1050" dirty="0"/>
            <a:t>7. Verantwoordelijkheden in het V&amp;G ontwerp- en bouwproces                  (2.1)</a:t>
          </a:r>
        </a:p>
      </dgm:t>
    </dgm:pt>
    <dgm:pt modelId="{DD6E6240-968A-4A41-BB7D-F16406B25478}" type="parTrans" cxnId="{980029A5-3051-42B7-9C17-073BA036F352}">
      <dgm:prSet/>
      <dgm:spPr/>
      <dgm:t>
        <a:bodyPr/>
        <a:lstStyle/>
        <a:p>
          <a:endParaRPr lang="nl-NL" sz="2800"/>
        </a:p>
      </dgm:t>
    </dgm:pt>
    <dgm:pt modelId="{2ED0B672-C329-43DC-89F9-3C30E7BEE118}" type="sibTrans" cxnId="{980029A5-3051-42B7-9C17-073BA036F352}">
      <dgm:prSet/>
      <dgm:spPr/>
      <dgm:t>
        <a:bodyPr/>
        <a:lstStyle/>
        <a:p>
          <a:endParaRPr lang="nl-NL" sz="2800"/>
        </a:p>
      </dgm:t>
    </dgm:pt>
    <dgm:pt modelId="{00EF792C-9988-46F3-A4D9-97B10ED2268A}">
      <dgm:prSet custT="1"/>
      <dgm:spPr/>
      <dgm:t>
        <a:bodyPr/>
        <a:lstStyle/>
        <a:p>
          <a:r>
            <a:rPr lang="nl-NL" sz="1050" dirty="0"/>
            <a:t>8. Best Practices niet spoorgebonden voertuigen                                             (5.3)</a:t>
          </a:r>
        </a:p>
      </dgm:t>
    </dgm:pt>
    <dgm:pt modelId="{AB7BF3F1-D63A-4CC2-8F50-A43D826AA7FE}" type="parTrans" cxnId="{E853B51B-8AC7-4BE8-9D19-73106ED79972}">
      <dgm:prSet/>
      <dgm:spPr/>
      <dgm:t>
        <a:bodyPr/>
        <a:lstStyle/>
        <a:p>
          <a:endParaRPr lang="nl-NL" sz="2800"/>
        </a:p>
      </dgm:t>
    </dgm:pt>
    <dgm:pt modelId="{78DE4FE3-1C2D-42DB-ACC2-087A81541B72}" type="sibTrans" cxnId="{E853B51B-8AC7-4BE8-9D19-73106ED79972}">
      <dgm:prSet/>
      <dgm:spPr/>
      <dgm:t>
        <a:bodyPr/>
        <a:lstStyle/>
        <a:p>
          <a:endParaRPr lang="nl-NL" sz="2800"/>
        </a:p>
      </dgm:t>
    </dgm:pt>
    <dgm:pt modelId="{5388D956-9AEE-4937-A9C2-107E531639A6}">
      <dgm:prSet custT="1"/>
      <dgm:spPr/>
      <dgm:t>
        <a:bodyPr/>
        <a:lstStyle/>
        <a:p>
          <a:r>
            <a:rPr lang="nl-NL" sz="1050" dirty="0"/>
            <a:t>9. Brancherichtlijnen opgenomen                                                                        (div)</a:t>
          </a:r>
        </a:p>
      </dgm:t>
    </dgm:pt>
    <dgm:pt modelId="{2CE3AE89-A6A9-46A5-A567-BF64BE1103CF}" type="parTrans" cxnId="{D6E0E3B3-553E-4CDD-9132-3684A5BE6C44}">
      <dgm:prSet/>
      <dgm:spPr/>
      <dgm:t>
        <a:bodyPr/>
        <a:lstStyle/>
        <a:p>
          <a:endParaRPr lang="nl-NL" sz="2800"/>
        </a:p>
      </dgm:t>
    </dgm:pt>
    <dgm:pt modelId="{94A22837-571D-48CF-9BC8-74F9CCE85CC9}" type="sibTrans" cxnId="{D6E0E3B3-553E-4CDD-9132-3684A5BE6C44}">
      <dgm:prSet/>
      <dgm:spPr/>
      <dgm:t>
        <a:bodyPr/>
        <a:lstStyle/>
        <a:p>
          <a:endParaRPr lang="nl-NL" sz="2800"/>
        </a:p>
      </dgm:t>
    </dgm:pt>
    <dgm:pt modelId="{17C065D3-3EBC-43BA-A91A-373E6A9879C7}">
      <dgm:prSet custT="1"/>
      <dgm:spPr/>
      <dgm:t>
        <a:bodyPr/>
        <a:lstStyle/>
        <a:p>
          <a:r>
            <a:rPr lang="nl-NL" sz="1050" dirty="0"/>
            <a:t>10. Niet opnemen mogelijkheid Beheerste Toelating (voorlopig)                   (</a:t>
          </a:r>
          <a:r>
            <a:rPr lang="nl-NL" sz="1050" dirty="0" err="1"/>
            <a:t>nvt</a:t>
          </a:r>
          <a:r>
            <a:rPr lang="nl-NL" sz="1050" dirty="0"/>
            <a:t>)</a:t>
          </a:r>
        </a:p>
      </dgm:t>
    </dgm:pt>
    <dgm:pt modelId="{AF2F735E-D91E-4728-B064-50E03D3F4BE9}" type="parTrans" cxnId="{B89FDCA7-2FD8-49E7-94A3-48BA13855FF9}">
      <dgm:prSet/>
      <dgm:spPr/>
      <dgm:t>
        <a:bodyPr/>
        <a:lstStyle/>
        <a:p>
          <a:endParaRPr lang="nl-NL" sz="2800"/>
        </a:p>
      </dgm:t>
    </dgm:pt>
    <dgm:pt modelId="{C20BC182-25A7-4021-885C-CA86B66E3691}" type="sibTrans" cxnId="{B89FDCA7-2FD8-49E7-94A3-48BA13855FF9}">
      <dgm:prSet/>
      <dgm:spPr/>
      <dgm:t>
        <a:bodyPr/>
        <a:lstStyle/>
        <a:p>
          <a:endParaRPr lang="nl-NL" sz="2800"/>
        </a:p>
      </dgm:t>
    </dgm:pt>
    <dgm:pt modelId="{BB507E10-8E2B-094B-9F69-EE12104E443F}" type="pres">
      <dgm:prSet presAssocID="{84233102-45C4-4250-88F4-01D418895CAB}" presName="linear" presStyleCnt="0">
        <dgm:presLayoutVars>
          <dgm:animLvl val="lvl"/>
          <dgm:resizeHandles val="exact"/>
        </dgm:presLayoutVars>
      </dgm:prSet>
      <dgm:spPr/>
    </dgm:pt>
    <dgm:pt modelId="{B0D40975-5F88-254E-8067-2390C015D1CD}" type="pres">
      <dgm:prSet presAssocID="{CC39CFE7-FE34-4883-9B75-738C438AA4F1}" presName="parentText" presStyleLbl="node1" presStyleIdx="0" presStyleCnt="7" custScaleY="77360">
        <dgm:presLayoutVars>
          <dgm:chMax val="0"/>
          <dgm:bulletEnabled val="1"/>
        </dgm:presLayoutVars>
      </dgm:prSet>
      <dgm:spPr/>
    </dgm:pt>
    <dgm:pt modelId="{86AEEF22-4B82-1343-9834-331F3E0A957A}" type="pres">
      <dgm:prSet presAssocID="{01345459-BF2C-4527-BC77-33D3DBA4D695}" presName="spacer" presStyleCnt="0"/>
      <dgm:spPr/>
    </dgm:pt>
    <dgm:pt modelId="{368EEB24-3B1E-8444-9EB9-4EF91B27F0F7}" type="pres">
      <dgm:prSet presAssocID="{1D697FC7-AD25-4E7C-9F22-4B96CCC35D5F}" presName="parentText" presStyleLbl="node1" presStyleIdx="1" presStyleCnt="7">
        <dgm:presLayoutVars>
          <dgm:chMax val="0"/>
          <dgm:bulletEnabled val="1"/>
        </dgm:presLayoutVars>
      </dgm:prSet>
      <dgm:spPr/>
    </dgm:pt>
    <dgm:pt modelId="{30DAD786-F3B8-AC44-94CE-4CD1683412C7}" type="pres">
      <dgm:prSet presAssocID="{2A92718C-94BA-4B81-8B94-5C644CABDA71}" presName="spacer" presStyleCnt="0"/>
      <dgm:spPr/>
    </dgm:pt>
    <dgm:pt modelId="{7B30D144-5895-DB49-9E3B-E8EE7CF298E5}" type="pres">
      <dgm:prSet presAssocID="{D077149A-1223-470B-A19B-70BB4BC3A9DD}" presName="parentText" presStyleLbl="node1" presStyleIdx="2" presStyleCnt="7">
        <dgm:presLayoutVars>
          <dgm:chMax val="0"/>
          <dgm:bulletEnabled val="1"/>
        </dgm:presLayoutVars>
      </dgm:prSet>
      <dgm:spPr/>
    </dgm:pt>
    <dgm:pt modelId="{D61C9874-B618-024A-91D3-ADC627391600}" type="pres">
      <dgm:prSet presAssocID="{3FBD37A6-AEC4-47CA-82A7-19BA14EA1984}" presName="spacer" presStyleCnt="0"/>
      <dgm:spPr/>
    </dgm:pt>
    <dgm:pt modelId="{3224946C-B4B4-B944-890E-C97E235A69CC}" type="pres">
      <dgm:prSet presAssocID="{7104E144-5F16-422C-ADF4-CD44F57E18F8}" presName="parentText" presStyleLbl="node1" presStyleIdx="3" presStyleCnt="7">
        <dgm:presLayoutVars>
          <dgm:chMax val="0"/>
          <dgm:bulletEnabled val="1"/>
        </dgm:presLayoutVars>
      </dgm:prSet>
      <dgm:spPr/>
    </dgm:pt>
    <dgm:pt modelId="{F80498A1-70C5-B741-B58C-E5E27F223D55}" type="pres">
      <dgm:prSet presAssocID="{2ED0B672-C329-43DC-89F9-3C30E7BEE118}" presName="spacer" presStyleCnt="0"/>
      <dgm:spPr/>
    </dgm:pt>
    <dgm:pt modelId="{89A8A213-63F6-8340-9AC3-568C2C7304CA}" type="pres">
      <dgm:prSet presAssocID="{00EF792C-9988-46F3-A4D9-97B10ED2268A}" presName="parentText" presStyleLbl="node1" presStyleIdx="4" presStyleCnt="7">
        <dgm:presLayoutVars>
          <dgm:chMax val="0"/>
          <dgm:bulletEnabled val="1"/>
        </dgm:presLayoutVars>
      </dgm:prSet>
      <dgm:spPr/>
    </dgm:pt>
    <dgm:pt modelId="{D783224B-0AAE-3C41-9915-AED0E0586739}" type="pres">
      <dgm:prSet presAssocID="{78DE4FE3-1C2D-42DB-ACC2-087A81541B72}" presName="spacer" presStyleCnt="0"/>
      <dgm:spPr/>
    </dgm:pt>
    <dgm:pt modelId="{6D627E30-29AA-8B42-BAD7-CE80609A55AA}" type="pres">
      <dgm:prSet presAssocID="{5388D956-9AEE-4937-A9C2-107E531639A6}" presName="parentText" presStyleLbl="node1" presStyleIdx="5" presStyleCnt="7">
        <dgm:presLayoutVars>
          <dgm:chMax val="0"/>
          <dgm:bulletEnabled val="1"/>
        </dgm:presLayoutVars>
      </dgm:prSet>
      <dgm:spPr/>
    </dgm:pt>
    <dgm:pt modelId="{00968AB2-0EE9-CA42-AA7D-1205BA8EA3D7}" type="pres">
      <dgm:prSet presAssocID="{94A22837-571D-48CF-9BC8-74F9CCE85CC9}" presName="spacer" presStyleCnt="0"/>
      <dgm:spPr/>
    </dgm:pt>
    <dgm:pt modelId="{4A8CDD73-A990-E843-AE07-4E29E72CAE2D}" type="pres">
      <dgm:prSet presAssocID="{17C065D3-3EBC-43BA-A91A-373E6A9879C7}" presName="parentText" presStyleLbl="node1" presStyleIdx="6" presStyleCnt="7">
        <dgm:presLayoutVars>
          <dgm:chMax val="0"/>
          <dgm:bulletEnabled val="1"/>
        </dgm:presLayoutVars>
      </dgm:prSet>
      <dgm:spPr/>
    </dgm:pt>
  </dgm:ptLst>
  <dgm:cxnLst>
    <dgm:cxn modelId="{E853B51B-8AC7-4BE8-9D19-73106ED79972}" srcId="{84233102-45C4-4250-88F4-01D418895CAB}" destId="{00EF792C-9988-46F3-A4D9-97B10ED2268A}" srcOrd="4" destOrd="0" parTransId="{AB7BF3F1-D63A-4CC2-8F50-A43D826AA7FE}" sibTransId="{78DE4FE3-1C2D-42DB-ACC2-087A81541B72}"/>
    <dgm:cxn modelId="{20B98672-0CA2-9745-BB6A-675DFA028310}" type="presOf" srcId="{84233102-45C4-4250-88F4-01D418895CAB}" destId="{BB507E10-8E2B-094B-9F69-EE12104E443F}" srcOrd="0" destOrd="0" presId="urn:microsoft.com/office/officeart/2005/8/layout/vList2"/>
    <dgm:cxn modelId="{09E82B53-E61D-7049-B70E-7D7B9AE105AE}" type="presOf" srcId="{CC39CFE7-FE34-4883-9B75-738C438AA4F1}" destId="{B0D40975-5F88-254E-8067-2390C015D1CD}" srcOrd="0" destOrd="0" presId="urn:microsoft.com/office/officeart/2005/8/layout/vList2"/>
    <dgm:cxn modelId="{79D40876-3135-8D43-8901-B7F279B2A9D9}" type="presOf" srcId="{5388D956-9AEE-4937-A9C2-107E531639A6}" destId="{6D627E30-29AA-8B42-BAD7-CE80609A55AA}" srcOrd="0" destOrd="0" presId="urn:microsoft.com/office/officeart/2005/8/layout/vList2"/>
    <dgm:cxn modelId="{6E4A2893-8C7F-7E4E-831B-463DECA9A9C1}" type="presOf" srcId="{00EF792C-9988-46F3-A4D9-97B10ED2268A}" destId="{89A8A213-63F6-8340-9AC3-568C2C7304CA}" srcOrd="0" destOrd="0" presId="urn:microsoft.com/office/officeart/2005/8/layout/vList2"/>
    <dgm:cxn modelId="{DAEDDE9D-EB20-9B4E-89D2-0E1596B35AF3}" type="presOf" srcId="{7104E144-5F16-422C-ADF4-CD44F57E18F8}" destId="{3224946C-B4B4-B944-890E-C97E235A69CC}" srcOrd="0" destOrd="0" presId="urn:microsoft.com/office/officeart/2005/8/layout/vList2"/>
    <dgm:cxn modelId="{980029A5-3051-42B7-9C17-073BA036F352}" srcId="{84233102-45C4-4250-88F4-01D418895CAB}" destId="{7104E144-5F16-422C-ADF4-CD44F57E18F8}" srcOrd="3" destOrd="0" parTransId="{DD6E6240-968A-4A41-BB7D-F16406B25478}" sibTransId="{2ED0B672-C329-43DC-89F9-3C30E7BEE118}"/>
    <dgm:cxn modelId="{CB2682A6-7B09-284C-A254-35A97E8CF1DB}" type="presOf" srcId="{D077149A-1223-470B-A19B-70BB4BC3A9DD}" destId="{7B30D144-5895-DB49-9E3B-E8EE7CF298E5}" srcOrd="0" destOrd="0" presId="urn:microsoft.com/office/officeart/2005/8/layout/vList2"/>
    <dgm:cxn modelId="{B89FDCA7-2FD8-49E7-94A3-48BA13855FF9}" srcId="{84233102-45C4-4250-88F4-01D418895CAB}" destId="{17C065D3-3EBC-43BA-A91A-373E6A9879C7}" srcOrd="6" destOrd="0" parTransId="{AF2F735E-D91E-4728-B064-50E03D3F4BE9}" sibTransId="{C20BC182-25A7-4021-885C-CA86B66E3691}"/>
    <dgm:cxn modelId="{D6E0E3B3-553E-4CDD-9132-3684A5BE6C44}" srcId="{84233102-45C4-4250-88F4-01D418895CAB}" destId="{5388D956-9AEE-4937-A9C2-107E531639A6}" srcOrd="5" destOrd="0" parTransId="{2CE3AE89-A6A9-46A5-A567-BF64BE1103CF}" sibTransId="{94A22837-571D-48CF-9BC8-74F9CCE85CC9}"/>
    <dgm:cxn modelId="{3F8901B5-0400-6D42-9612-36803BD32228}" type="presOf" srcId="{1D697FC7-AD25-4E7C-9F22-4B96CCC35D5F}" destId="{368EEB24-3B1E-8444-9EB9-4EF91B27F0F7}" srcOrd="0" destOrd="0" presId="urn:microsoft.com/office/officeart/2005/8/layout/vList2"/>
    <dgm:cxn modelId="{956D4FB6-42EC-4FE6-A9C6-E3E102C0AA6B}" srcId="{84233102-45C4-4250-88F4-01D418895CAB}" destId="{CC39CFE7-FE34-4883-9B75-738C438AA4F1}" srcOrd="0" destOrd="0" parTransId="{B17A23CF-FD4D-4777-BC80-6E06A0BA0F73}" sibTransId="{01345459-BF2C-4527-BC77-33D3DBA4D695}"/>
    <dgm:cxn modelId="{F18E8BB9-1B37-418A-A5B1-C09C0E482460}" srcId="{84233102-45C4-4250-88F4-01D418895CAB}" destId="{1D697FC7-AD25-4E7C-9F22-4B96CCC35D5F}" srcOrd="1" destOrd="0" parTransId="{01D0CE15-9F2B-497A-9A57-BC4223D5FDEC}" sibTransId="{2A92718C-94BA-4B81-8B94-5C644CABDA71}"/>
    <dgm:cxn modelId="{2F1273C4-E0A9-45E3-A586-29C46A6C8FEE}" srcId="{84233102-45C4-4250-88F4-01D418895CAB}" destId="{D077149A-1223-470B-A19B-70BB4BC3A9DD}" srcOrd="2" destOrd="0" parTransId="{2C386AAC-BB4F-4C76-8198-8BD439CF0D3F}" sibTransId="{3FBD37A6-AEC4-47CA-82A7-19BA14EA1984}"/>
    <dgm:cxn modelId="{77C95ADB-9F58-144B-AAD6-D7AC597A1DAD}" type="presOf" srcId="{17C065D3-3EBC-43BA-A91A-373E6A9879C7}" destId="{4A8CDD73-A990-E843-AE07-4E29E72CAE2D}" srcOrd="0" destOrd="0" presId="urn:microsoft.com/office/officeart/2005/8/layout/vList2"/>
    <dgm:cxn modelId="{623618FE-52AB-3641-96CF-FBA3FFC91B3F}" type="presParOf" srcId="{BB507E10-8E2B-094B-9F69-EE12104E443F}" destId="{B0D40975-5F88-254E-8067-2390C015D1CD}" srcOrd="0" destOrd="0" presId="urn:microsoft.com/office/officeart/2005/8/layout/vList2"/>
    <dgm:cxn modelId="{B375C737-E62B-F840-8F49-3EE489689D56}" type="presParOf" srcId="{BB507E10-8E2B-094B-9F69-EE12104E443F}" destId="{86AEEF22-4B82-1343-9834-331F3E0A957A}" srcOrd="1" destOrd="0" presId="urn:microsoft.com/office/officeart/2005/8/layout/vList2"/>
    <dgm:cxn modelId="{89B97BAA-E2EE-9F47-8A92-8F5CDAD8FD5B}" type="presParOf" srcId="{BB507E10-8E2B-094B-9F69-EE12104E443F}" destId="{368EEB24-3B1E-8444-9EB9-4EF91B27F0F7}" srcOrd="2" destOrd="0" presId="urn:microsoft.com/office/officeart/2005/8/layout/vList2"/>
    <dgm:cxn modelId="{959085F2-D7B0-ED45-90D7-E8150D1C0B8D}" type="presParOf" srcId="{BB507E10-8E2B-094B-9F69-EE12104E443F}" destId="{30DAD786-F3B8-AC44-94CE-4CD1683412C7}" srcOrd="3" destOrd="0" presId="urn:microsoft.com/office/officeart/2005/8/layout/vList2"/>
    <dgm:cxn modelId="{04284625-6C5A-2746-9541-8636BE5B213A}" type="presParOf" srcId="{BB507E10-8E2B-094B-9F69-EE12104E443F}" destId="{7B30D144-5895-DB49-9E3B-E8EE7CF298E5}" srcOrd="4" destOrd="0" presId="urn:microsoft.com/office/officeart/2005/8/layout/vList2"/>
    <dgm:cxn modelId="{E748AF7B-40CF-964F-AF72-ABCDCB73B390}" type="presParOf" srcId="{BB507E10-8E2B-094B-9F69-EE12104E443F}" destId="{D61C9874-B618-024A-91D3-ADC627391600}" srcOrd="5" destOrd="0" presId="urn:microsoft.com/office/officeart/2005/8/layout/vList2"/>
    <dgm:cxn modelId="{F74652D9-7D37-DE41-932D-35D55CD6736E}" type="presParOf" srcId="{BB507E10-8E2B-094B-9F69-EE12104E443F}" destId="{3224946C-B4B4-B944-890E-C97E235A69CC}" srcOrd="6" destOrd="0" presId="urn:microsoft.com/office/officeart/2005/8/layout/vList2"/>
    <dgm:cxn modelId="{B1B54CAE-8244-6644-9375-5F376AEAC60E}" type="presParOf" srcId="{BB507E10-8E2B-094B-9F69-EE12104E443F}" destId="{F80498A1-70C5-B741-B58C-E5E27F223D55}" srcOrd="7" destOrd="0" presId="urn:microsoft.com/office/officeart/2005/8/layout/vList2"/>
    <dgm:cxn modelId="{2B717B18-265E-3949-BAA4-C383D81DD541}" type="presParOf" srcId="{BB507E10-8E2B-094B-9F69-EE12104E443F}" destId="{89A8A213-63F6-8340-9AC3-568C2C7304CA}" srcOrd="8" destOrd="0" presId="urn:microsoft.com/office/officeart/2005/8/layout/vList2"/>
    <dgm:cxn modelId="{9433DB13-9A48-9247-BAD4-636A2A61D504}" type="presParOf" srcId="{BB507E10-8E2B-094B-9F69-EE12104E443F}" destId="{D783224B-0AAE-3C41-9915-AED0E0586739}" srcOrd="9" destOrd="0" presId="urn:microsoft.com/office/officeart/2005/8/layout/vList2"/>
    <dgm:cxn modelId="{BF485324-D9E3-5C43-8E76-B5D4A61C91FC}" type="presParOf" srcId="{BB507E10-8E2B-094B-9F69-EE12104E443F}" destId="{6D627E30-29AA-8B42-BAD7-CE80609A55AA}" srcOrd="10" destOrd="0" presId="urn:microsoft.com/office/officeart/2005/8/layout/vList2"/>
    <dgm:cxn modelId="{FA860696-8C8D-EE4B-920E-A51D7F4D61CA}" type="presParOf" srcId="{BB507E10-8E2B-094B-9F69-EE12104E443F}" destId="{00968AB2-0EE9-CA42-AA7D-1205BA8EA3D7}" srcOrd="11" destOrd="0" presId="urn:microsoft.com/office/officeart/2005/8/layout/vList2"/>
    <dgm:cxn modelId="{ED570A66-AF69-6E4F-8A54-7A87228CA3A4}" type="presParOf" srcId="{BB507E10-8E2B-094B-9F69-EE12104E443F}" destId="{4A8CDD73-A990-E843-AE07-4E29E72CAE2D}" srcOrd="1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a:t>Verschillen met 2013</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4233102-45C4-4250-88F4-01D418895CAB}"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nl-NL"/>
        </a:p>
      </dgm:t>
    </dgm:pt>
    <dgm:pt modelId="{CC39CFE7-FE34-4883-9B75-738C438AA4F1}">
      <dgm:prSet phldrT="[Tekst]" custT="1"/>
      <dgm:spPr/>
      <dgm:t>
        <a:bodyPr/>
        <a:lstStyle/>
        <a:p>
          <a:r>
            <a:rPr lang="nl-NL" sz="1050" dirty="0"/>
            <a:t>11. Beperkt Zelfstandig Betreder (BZB) als nieuwe rol                             (10.5.1)</a:t>
          </a:r>
        </a:p>
      </dgm:t>
    </dgm:pt>
    <dgm:pt modelId="{B17A23CF-FD4D-4777-BC80-6E06A0BA0F73}" type="parTrans" cxnId="{956D4FB6-42EC-4FE6-A9C6-E3E102C0AA6B}">
      <dgm:prSet/>
      <dgm:spPr/>
      <dgm:t>
        <a:bodyPr/>
        <a:lstStyle/>
        <a:p>
          <a:endParaRPr lang="nl-NL"/>
        </a:p>
      </dgm:t>
    </dgm:pt>
    <dgm:pt modelId="{01345459-BF2C-4527-BC77-33D3DBA4D695}" type="sibTrans" cxnId="{956D4FB6-42EC-4FE6-A9C6-E3E102C0AA6B}">
      <dgm:prSet/>
      <dgm:spPr/>
      <dgm:t>
        <a:bodyPr/>
        <a:lstStyle/>
        <a:p>
          <a:endParaRPr lang="nl-NL"/>
        </a:p>
      </dgm:t>
    </dgm:pt>
    <dgm:pt modelId="{60D2E7E2-B5E7-4709-A4A5-FA1F20BE688D}">
      <dgm:prSet custT="1"/>
      <dgm:spPr/>
      <dgm:t>
        <a:bodyPr/>
        <a:lstStyle/>
        <a:p>
          <a:r>
            <a:rPr lang="nl-NL" sz="1050" dirty="0"/>
            <a:t>12. Minder bevoegdheden Taak Eigen Veiligheid (TEV)                            (10.5.2)</a:t>
          </a:r>
        </a:p>
      </dgm:t>
    </dgm:pt>
    <dgm:pt modelId="{D662FBFD-AA58-41B0-BC70-A80CF2654E02}" type="parTrans" cxnId="{28FC28A8-536B-483C-9B3D-ED2AFF22C9B8}">
      <dgm:prSet/>
      <dgm:spPr/>
      <dgm:t>
        <a:bodyPr/>
        <a:lstStyle/>
        <a:p>
          <a:endParaRPr lang="nl-NL"/>
        </a:p>
      </dgm:t>
    </dgm:pt>
    <dgm:pt modelId="{2BE9060C-44D8-4037-9553-EE13D3E90EB4}" type="sibTrans" cxnId="{28FC28A8-536B-483C-9B3D-ED2AFF22C9B8}">
      <dgm:prSet/>
      <dgm:spPr/>
      <dgm:t>
        <a:bodyPr/>
        <a:lstStyle/>
        <a:p>
          <a:endParaRPr lang="nl-NL"/>
        </a:p>
      </dgm:t>
    </dgm:pt>
    <dgm:pt modelId="{E0B81829-8B75-41C6-8945-00B632005C0D}">
      <dgm:prSet custT="1"/>
      <dgm:spPr/>
      <dgm:t>
        <a:bodyPr/>
        <a:lstStyle/>
        <a:p>
          <a:r>
            <a:rPr lang="nl-NL" sz="1050" dirty="0"/>
            <a:t>13. Zijwaartse begrenzing minigravers etc. naast spoor                                (5.3)</a:t>
          </a:r>
        </a:p>
      </dgm:t>
    </dgm:pt>
    <dgm:pt modelId="{C14BEF5F-5E14-4600-AE68-1836B20680B8}" type="parTrans" cxnId="{1774571F-67CF-4808-A28A-760E5BCD27C7}">
      <dgm:prSet/>
      <dgm:spPr/>
      <dgm:t>
        <a:bodyPr/>
        <a:lstStyle/>
        <a:p>
          <a:endParaRPr lang="nl-NL"/>
        </a:p>
      </dgm:t>
    </dgm:pt>
    <dgm:pt modelId="{A6F93694-7B85-4FDF-B6F9-5A5A33CE951E}" type="sibTrans" cxnId="{1774571F-67CF-4808-A28A-760E5BCD27C7}">
      <dgm:prSet/>
      <dgm:spPr/>
      <dgm:t>
        <a:bodyPr/>
        <a:lstStyle/>
        <a:p>
          <a:endParaRPr lang="nl-NL"/>
        </a:p>
      </dgm:t>
    </dgm:pt>
    <dgm:pt modelId="{EB9F6F59-1D00-4F9C-8B0F-BBD2EE0D1129}">
      <dgm:prSet custT="1"/>
      <dgm:spPr/>
      <dgm:t>
        <a:bodyPr/>
        <a:lstStyle/>
        <a:p>
          <a:r>
            <a:rPr lang="nl-NL" sz="1050" dirty="0"/>
            <a:t>14. Werken met GRW met of zonder afbakening                                           (5.5)</a:t>
          </a:r>
        </a:p>
      </dgm:t>
    </dgm:pt>
    <dgm:pt modelId="{5C0ECB95-3F3A-47ED-AAC6-35E13CB68504}" type="parTrans" cxnId="{64B695FC-26D2-48D8-8A16-2EBCC7845770}">
      <dgm:prSet/>
      <dgm:spPr/>
      <dgm:t>
        <a:bodyPr/>
        <a:lstStyle/>
        <a:p>
          <a:endParaRPr lang="nl-NL"/>
        </a:p>
      </dgm:t>
    </dgm:pt>
    <dgm:pt modelId="{F315239B-4563-41DC-ADC7-526FCC82EFCD}" type="sibTrans" cxnId="{64B695FC-26D2-48D8-8A16-2EBCC7845770}">
      <dgm:prSet/>
      <dgm:spPr/>
      <dgm:t>
        <a:bodyPr/>
        <a:lstStyle/>
        <a:p>
          <a:endParaRPr lang="nl-NL"/>
        </a:p>
      </dgm:t>
    </dgm:pt>
    <dgm:pt modelId="{69709979-269D-4397-BEAF-CB5649E76575}">
      <dgm:prSet custT="1"/>
      <dgm:spPr/>
      <dgm:t>
        <a:bodyPr/>
        <a:lstStyle/>
        <a:p>
          <a:r>
            <a:rPr lang="nl-NL" sz="1050" dirty="0"/>
            <a:t>15. Seinvoering binnen een BD (aanvullende eisen)                                        (12)</a:t>
          </a:r>
        </a:p>
      </dgm:t>
    </dgm:pt>
    <dgm:pt modelId="{59E7129A-5C73-4FB9-B2F4-D674AF1C1AF2}" type="parTrans" cxnId="{CC225277-D3BD-4476-BB31-A87E2E73A56D}">
      <dgm:prSet/>
      <dgm:spPr/>
      <dgm:t>
        <a:bodyPr/>
        <a:lstStyle/>
        <a:p>
          <a:endParaRPr lang="nl-NL"/>
        </a:p>
      </dgm:t>
    </dgm:pt>
    <dgm:pt modelId="{5BA14C79-4D0E-4ECC-85AE-025472AEC21E}" type="sibTrans" cxnId="{CC225277-D3BD-4476-BB31-A87E2E73A56D}">
      <dgm:prSet/>
      <dgm:spPr/>
      <dgm:t>
        <a:bodyPr/>
        <a:lstStyle/>
        <a:p>
          <a:endParaRPr lang="nl-NL"/>
        </a:p>
      </dgm:t>
    </dgm:pt>
    <dgm:pt modelId="{BE26FFB2-D431-4485-B892-C94B7B1C2668}">
      <dgm:prSet custT="1"/>
      <dgm:spPr/>
      <dgm:t>
        <a:bodyPr/>
        <a:lstStyle/>
        <a:p>
          <a:r>
            <a:rPr lang="nl-NL" sz="1050" dirty="0"/>
            <a:t>16. Oversteken overwegen met materieel                                                (8.2.4-5)</a:t>
          </a:r>
        </a:p>
      </dgm:t>
    </dgm:pt>
    <dgm:pt modelId="{B79AB2AF-62D2-4F3C-9BD2-2F6A793F70C4}" type="parTrans" cxnId="{BAA4BB44-186D-433F-B789-8DFCEF7F63A0}">
      <dgm:prSet/>
      <dgm:spPr/>
      <dgm:t>
        <a:bodyPr/>
        <a:lstStyle/>
        <a:p>
          <a:endParaRPr lang="nl-NL"/>
        </a:p>
      </dgm:t>
    </dgm:pt>
    <dgm:pt modelId="{1AC9DC82-3FF4-4A83-AA95-9422390E111B}" type="sibTrans" cxnId="{BAA4BB44-186D-433F-B789-8DFCEF7F63A0}">
      <dgm:prSet/>
      <dgm:spPr/>
      <dgm:t>
        <a:bodyPr/>
        <a:lstStyle/>
        <a:p>
          <a:endParaRPr lang="nl-NL"/>
        </a:p>
      </dgm:t>
    </dgm:pt>
    <dgm:pt modelId="{96AA2BEE-6465-437D-922E-DBE36C03F999}">
      <dgm:prSet custT="1"/>
      <dgm:spPr/>
      <dgm:t>
        <a:bodyPr/>
        <a:lstStyle/>
        <a:p>
          <a:r>
            <a:rPr lang="nl-NL" sz="1050" dirty="0"/>
            <a:t>17. Verplicht toepassen voorgeschreven RIE’s voor vijf specifieke risico’s  (16)</a:t>
          </a:r>
        </a:p>
      </dgm:t>
    </dgm:pt>
    <dgm:pt modelId="{EB08C782-70FF-40D6-BB15-67F3A4784B96}" type="parTrans" cxnId="{37DDB2FC-2CA7-4C33-ACE8-6508760D8956}">
      <dgm:prSet/>
      <dgm:spPr/>
      <dgm:t>
        <a:bodyPr/>
        <a:lstStyle/>
        <a:p>
          <a:endParaRPr lang="nl-NL"/>
        </a:p>
      </dgm:t>
    </dgm:pt>
    <dgm:pt modelId="{294FE212-F7B4-403D-8FA5-A09B636FBD10}" type="sibTrans" cxnId="{37DDB2FC-2CA7-4C33-ACE8-6508760D8956}">
      <dgm:prSet/>
      <dgm:spPr/>
      <dgm:t>
        <a:bodyPr/>
        <a:lstStyle/>
        <a:p>
          <a:endParaRPr lang="nl-NL"/>
        </a:p>
      </dgm:t>
    </dgm:pt>
    <dgm:pt modelId="{6C7AB65E-FA55-EF4B-85D9-CD744BB0A803}" type="pres">
      <dgm:prSet presAssocID="{84233102-45C4-4250-88F4-01D418895CAB}" presName="linear" presStyleCnt="0">
        <dgm:presLayoutVars>
          <dgm:animLvl val="lvl"/>
          <dgm:resizeHandles val="exact"/>
        </dgm:presLayoutVars>
      </dgm:prSet>
      <dgm:spPr/>
    </dgm:pt>
    <dgm:pt modelId="{0AEFAD8D-BCD2-494F-9E1E-3C3A4A33F5EB}" type="pres">
      <dgm:prSet presAssocID="{CC39CFE7-FE34-4883-9B75-738C438AA4F1}" presName="parentText" presStyleLbl="node1" presStyleIdx="0" presStyleCnt="7" custLinFactNeighborX="171" custLinFactNeighborY="69800">
        <dgm:presLayoutVars>
          <dgm:chMax val="0"/>
          <dgm:bulletEnabled val="1"/>
        </dgm:presLayoutVars>
      </dgm:prSet>
      <dgm:spPr/>
    </dgm:pt>
    <dgm:pt modelId="{666679F5-A2C6-A040-8649-2C89270F6007}" type="pres">
      <dgm:prSet presAssocID="{01345459-BF2C-4527-BC77-33D3DBA4D695}" presName="spacer" presStyleCnt="0"/>
      <dgm:spPr/>
    </dgm:pt>
    <dgm:pt modelId="{6F7CF4BC-0985-CC41-89CB-50BFD52665A2}" type="pres">
      <dgm:prSet presAssocID="{60D2E7E2-B5E7-4709-A4A5-FA1F20BE688D}" presName="parentText" presStyleLbl="node1" presStyleIdx="1" presStyleCnt="7">
        <dgm:presLayoutVars>
          <dgm:chMax val="0"/>
          <dgm:bulletEnabled val="1"/>
        </dgm:presLayoutVars>
      </dgm:prSet>
      <dgm:spPr/>
    </dgm:pt>
    <dgm:pt modelId="{A41C540A-6094-EB4F-AB10-C4C14777BD52}" type="pres">
      <dgm:prSet presAssocID="{2BE9060C-44D8-4037-9553-EE13D3E90EB4}" presName="spacer" presStyleCnt="0"/>
      <dgm:spPr/>
    </dgm:pt>
    <dgm:pt modelId="{F88B53C3-0346-484C-90A2-0C19964C0B27}" type="pres">
      <dgm:prSet presAssocID="{E0B81829-8B75-41C6-8945-00B632005C0D}" presName="parentText" presStyleLbl="node1" presStyleIdx="2" presStyleCnt="7">
        <dgm:presLayoutVars>
          <dgm:chMax val="0"/>
          <dgm:bulletEnabled val="1"/>
        </dgm:presLayoutVars>
      </dgm:prSet>
      <dgm:spPr/>
    </dgm:pt>
    <dgm:pt modelId="{B9A059BD-387E-D54E-82FC-A1283F569603}" type="pres">
      <dgm:prSet presAssocID="{A6F93694-7B85-4FDF-B6F9-5A5A33CE951E}" presName="spacer" presStyleCnt="0"/>
      <dgm:spPr/>
    </dgm:pt>
    <dgm:pt modelId="{C5BE8C6E-43D3-CF49-9F6F-2EF022A01566}" type="pres">
      <dgm:prSet presAssocID="{EB9F6F59-1D00-4F9C-8B0F-BBD2EE0D1129}" presName="parentText" presStyleLbl="node1" presStyleIdx="3" presStyleCnt="7" custLinFactNeighborY="-14539">
        <dgm:presLayoutVars>
          <dgm:chMax val="0"/>
          <dgm:bulletEnabled val="1"/>
        </dgm:presLayoutVars>
      </dgm:prSet>
      <dgm:spPr/>
    </dgm:pt>
    <dgm:pt modelId="{067C4531-2762-A64C-8D34-DB5F7FAA683F}" type="pres">
      <dgm:prSet presAssocID="{F315239B-4563-41DC-ADC7-526FCC82EFCD}" presName="spacer" presStyleCnt="0"/>
      <dgm:spPr/>
    </dgm:pt>
    <dgm:pt modelId="{B6727DE0-A00F-654B-A0DD-1E4EB8DF653E}" type="pres">
      <dgm:prSet presAssocID="{69709979-269D-4397-BEAF-CB5649E76575}" presName="parentText" presStyleLbl="node1" presStyleIdx="4" presStyleCnt="7">
        <dgm:presLayoutVars>
          <dgm:chMax val="0"/>
          <dgm:bulletEnabled val="1"/>
        </dgm:presLayoutVars>
      </dgm:prSet>
      <dgm:spPr/>
    </dgm:pt>
    <dgm:pt modelId="{D401CEB2-1C32-ED43-8A32-6985002510E4}" type="pres">
      <dgm:prSet presAssocID="{5BA14C79-4D0E-4ECC-85AE-025472AEC21E}" presName="spacer" presStyleCnt="0"/>
      <dgm:spPr/>
    </dgm:pt>
    <dgm:pt modelId="{4FFEB4B4-FDCA-4245-B3BE-4300626A54FE}" type="pres">
      <dgm:prSet presAssocID="{BE26FFB2-D431-4485-B892-C94B7B1C2668}" presName="parentText" presStyleLbl="node1" presStyleIdx="5" presStyleCnt="7">
        <dgm:presLayoutVars>
          <dgm:chMax val="0"/>
          <dgm:bulletEnabled val="1"/>
        </dgm:presLayoutVars>
      </dgm:prSet>
      <dgm:spPr/>
    </dgm:pt>
    <dgm:pt modelId="{0DB3A4D8-D4B9-2D40-95B8-D90FC38DC2B3}" type="pres">
      <dgm:prSet presAssocID="{1AC9DC82-3FF4-4A83-AA95-9422390E111B}" presName="spacer" presStyleCnt="0"/>
      <dgm:spPr/>
    </dgm:pt>
    <dgm:pt modelId="{C5EBF3A7-974D-054E-8D76-CB59A776B9D4}" type="pres">
      <dgm:prSet presAssocID="{96AA2BEE-6465-437D-922E-DBE36C03F999}" presName="parentText" presStyleLbl="node1" presStyleIdx="6" presStyleCnt="7">
        <dgm:presLayoutVars>
          <dgm:chMax val="0"/>
          <dgm:bulletEnabled val="1"/>
        </dgm:presLayoutVars>
      </dgm:prSet>
      <dgm:spPr/>
    </dgm:pt>
  </dgm:ptLst>
  <dgm:cxnLst>
    <dgm:cxn modelId="{1774571F-67CF-4808-A28A-760E5BCD27C7}" srcId="{84233102-45C4-4250-88F4-01D418895CAB}" destId="{E0B81829-8B75-41C6-8945-00B632005C0D}" srcOrd="2" destOrd="0" parTransId="{C14BEF5F-5E14-4600-AE68-1836B20680B8}" sibTransId="{A6F93694-7B85-4FDF-B6F9-5A5A33CE951E}"/>
    <dgm:cxn modelId="{4FCE5B29-F61D-B246-93A7-BFE7060D136D}" type="presOf" srcId="{69709979-269D-4397-BEAF-CB5649E76575}" destId="{B6727DE0-A00F-654B-A0DD-1E4EB8DF653E}" srcOrd="0" destOrd="0" presId="urn:microsoft.com/office/officeart/2005/8/layout/vList2"/>
    <dgm:cxn modelId="{5656862F-56A0-9E4E-84F7-CCF97C7607E7}" type="presOf" srcId="{96AA2BEE-6465-437D-922E-DBE36C03F999}" destId="{C5EBF3A7-974D-054E-8D76-CB59A776B9D4}" srcOrd="0" destOrd="0" presId="urn:microsoft.com/office/officeart/2005/8/layout/vList2"/>
    <dgm:cxn modelId="{BAA4BB44-186D-433F-B789-8DFCEF7F63A0}" srcId="{84233102-45C4-4250-88F4-01D418895CAB}" destId="{BE26FFB2-D431-4485-B892-C94B7B1C2668}" srcOrd="5" destOrd="0" parTransId="{B79AB2AF-62D2-4F3C-9BD2-2F6A793F70C4}" sibTransId="{1AC9DC82-3FF4-4A83-AA95-9422390E111B}"/>
    <dgm:cxn modelId="{A0BA574F-AA98-6E4D-B360-6460DCD7AE1F}" type="presOf" srcId="{84233102-45C4-4250-88F4-01D418895CAB}" destId="{6C7AB65E-FA55-EF4B-85D9-CD744BB0A803}" srcOrd="0" destOrd="0" presId="urn:microsoft.com/office/officeart/2005/8/layout/vList2"/>
    <dgm:cxn modelId="{CC225277-D3BD-4476-BB31-A87E2E73A56D}" srcId="{84233102-45C4-4250-88F4-01D418895CAB}" destId="{69709979-269D-4397-BEAF-CB5649E76575}" srcOrd="4" destOrd="0" parTransId="{59E7129A-5C73-4FB9-B2F4-D674AF1C1AF2}" sibTransId="{5BA14C79-4D0E-4ECC-85AE-025472AEC21E}"/>
    <dgm:cxn modelId="{490D2E7D-92DE-B647-8660-D50237311AB9}" type="presOf" srcId="{E0B81829-8B75-41C6-8945-00B632005C0D}" destId="{F88B53C3-0346-484C-90A2-0C19964C0B27}" srcOrd="0" destOrd="0" presId="urn:microsoft.com/office/officeart/2005/8/layout/vList2"/>
    <dgm:cxn modelId="{28FC28A8-536B-483C-9B3D-ED2AFF22C9B8}" srcId="{84233102-45C4-4250-88F4-01D418895CAB}" destId="{60D2E7E2-B5E7-4709-A4A5-FA1F20BE688D}" srcOrd="1" destOrd="0" parTransId="{D662FBFD-AA58-41B0-BC70-A80CF2654E02}" sibTransId="{2BE9060C-44D8-4037-9553-EE13D3E90EB4}"/>
    <dgm:cxn modelId="{2B2042B2-6C10-5542-B3FB-435480A2A858}" type="presOf" srcId="{EB9F6F59-1D00-4F9C-8B0F-BBD2EE0D1129}" destId="{C5BE8C6E-43D3-CF49-9F6F-2EF022A01566}" srcOrd="0" destOrd="0" presId="urn:microsoft.com/office/officeart/2005/8/layout/vList2"/>
    <dgm:cxn modelId="{956D4FB6-42EC-4FE6-A9C6-E3E102C0AA6B}" srcId="{84233102-45C4-4250-88F4-01D418895CAB}" destId="{CC39CFE7-FE34-4883-9B75-738C438AA4F1}" srcOrd="0" destOrd="0" parTransId="{B17A23CF-FD4D-4777-BC80-6E06A0BA0F73}" sibTransId="{01345459-BF2C-4527-BC77-33D3DBA4D695}"/>
    <dgm:cxn modelId="{890C1AD0-56FF-6945-A5EE-59E10D8C5F6D}" type="presOf" srcId="{60D2E7E2-B5E7-4709-A4A5-FA1F20BE688D}" destId="{6F7CF4BC-0985-CC41-89CB-50BFD52665A2}" srcOrd="0" destOrd="0" presId="urn:microsoft.com/office/officeart/2005/8/layout/vList2"/>
    <dgm:cxn modelId="{AEED79D0-49B6-7448-8D76-873F64A9E65C}" type="presOf" srcId="{BE26FFB2-D431-4485-B892-C94B7B1C2668}" destId="{4FFEB4B4-FDCA-4245-B3BE-4300626A54FE}" srcOrd="0" destOrd="0" presId="urn:microsoft.com/office/officeart/2005/8/layout/vList2"/>
    <dgm:cxn modelId="{9D988FD8-D339-5C4A-B327-2879A90A9779}" type="presOf" srcId="{CC39CFE7-FE34-4883-9B75-738C438AA4F1}" destId="{0AEFAD8D-BCD2-494F-9E1E-3C3A4A33F5EB}" srcOrd="0" destOrd="0" presId="urn:microsoft.com/office/officeart/2005/8/layout/vList2"/>
    <dgm:cxn modelId="{64B695FC-26D2-48D8-8A16-2EBCC7845770}" srcId="{84233102-45C4-4250-88F4-01D418895CAB}" destId="{EB9F6F59-1D00-4F9C-8B0F-BBD2EE0D1129}" srcOrd="3" destOrd="0" parTransId="{5C0ECB95-3F3A-47ED-AAC6-35E13CB68504}" sibTransId="{F315239B-4563-41DC-ADC7-526FCC82EFCD}"/>
    <dgm:cxn modelId="{37DDB2FC-2CA7-4C33-ACE8-6508760D8956}" srcId="{84233102-45C4-4250-88F4-01D418895CAB}" destId="{96AA2BEE-6465-437D-922E-DBE36C03F999}" srcOrd="6" destOrd="0" parTransId="{EB08C782-70FF-40D6-BB15-67F3A4784B96}" sibTransId="{294FE212-F7B4-403D-8FA5-A09B636FBD10}"/>
    <dgm:cxn modelId="{31D11B4B-3F16-1849-AEFD-7941FC383501}" type="presParOf" srcId="{6C7AB65E-FA55-EF4B-85D9-CD744BB0A803}" destId="{0AEFAD8D-BCD2-494F-9E1E-3C3A4A33F5EB}" srcOrd="0" destOrd="0" presId="urn:microsoft.com/office/officeart/2005/8/layout/vList2"/>
    <dgm:cxn modelId="{6858F305-602C-9D44-BE43-3A81B8757440}" type="presParOf" srcId="{6C7AB65E-FA55-EF4B-85D9-CD744BB0A803}" destId="{666679F5-A2C6-A040-8649-2C89270F6007}" srcOrd="1" destOrd="0" presId="urn:microsoft.com/office/officeart/2005/8/layout/vList2"/>
    <dgm:cxn modelId="{326CA14E-CED0-6941-81BF-65FD1723F5FE}" type="presParOf" srcId="{6C7AB65E-FA55-EF4B-85D9-CD744BB0A803}" destId="{6F7CF4BC-0985-CC41-89CB-50BFD52665A2}" srcOrd="2" destOrd="0" presId="urn:microsoft.com/office/officeart/2005/8/layout/vList2"/>
    <dgm:cxn modelId="{76D5F1EA-97E4-E341-AE94-B9CF85E9E647}" type="presParOf" srcId="{6C7AB65E-FA55-EF4B-85D9-CD744BB0A803}" destId="{A41C540A-6094-EB4F-AB10-C4C14777BD52}" srcOrd="3" destOrd="0" presId="urn:microsoft.com/office/officeart/2005/8/layout/vList2"/>
    <dgm:cxn modelId="{AA476859-976D-E344-A2EF-548DA9F64114}" type="presParOf" srcId="{6C7AB65E-FA55-EF4B-85D9-CD744BB0A803}" destId="{F88B53C3-0346-484C-90A2-0C19964C0B27}" srcOrd="4" destOrd="0" presId="urn:microsoft.com/office/officeart/2005/8/layout/vList2"/>
    <dgm:cxn modelId="{31E5C370-EC18-9B44-91CE-6F76C9F62284}" type="presParOf" srcId="{6C7AB65E-FA55-EF4B-85D9-CD744BB0A803}" destId="{B9A059BD-387E-D54E-82FC-A1283F569603}" srcOrd="5" destOrd="0" presId="urn:microsoft.com/office/officeart/2005/8/layout/vList2"/>
    <dgm:cxn modelId="{FFDAE8E4-4FAA-4347-8798-3D94D46C3C45}" type="presParOf" srcId="{6C7AB65E-FA55-EF4B-85D9-CD744BB0A803}" destId="{C5BE8C6E-43D3-CF49-9F6F-2EF022A01566}" srcOrd="6" destOrd="0" presId="urn:microsoft.com/office/officeart/2005/8/layout/vList2"/>
    <dgm:cxn modelId="{559E5748-927E-4143-9D56-F2E4861BC53C}" type="presParOf" srcId="{6C7AB65E-FA55-EF4B-85D9-CD744BB0A803}" destId="{067C4531-2762-A64C-8D34-DB5F7FAA683F}" srcOrd="7" destOrd="0" presId="urn:microsoft.com/office/officeart/2005/8/layout/vList2"/>
    <dgm:cxn modelId="{9E85713F-3517-E943-AE58-01CF297F7B3D}" type="presParOf" srcId="{6C7AB65E-FA55-EF4B-85D9-CD744BB0A803}" destId="{B6727DE0-A00F-654B-A0DD-1E4EB8DF653E}" srcOrd="8" destOrd="0" presId="urn:microsoft.com/office/officeart/2005/8/layout/vList2"/>
    <dgm:cxn modelId="{353C3407-D4F2-5944-8449-DAE992AA9C23}" type="presParOf" srcId="{6C7AB65E-FA55-EF4B-85D9-CD744BB0A803}" destId="{D401CEB2-1C32-ED43-8A32-6985002510E4}" srcOrd="9" destOrd="0" presId="urn:microsoft.com/office/officeart/2005/8/layout/vList2"/>
    <dgm:cxn modelId="{E20D0795-5BFD-774F-A3FB-04EA741A5874}" type="presParOf" srcId="{6C7AB65E-FA55-EF4B-85D9-CD744BB0A803}" destId="{4FFEB4B4-FDCA-4245-B3BE-4300626A54FE}" srcOrd="10" destOrd="0" presId="urn:microsoft.com/office/officeart/2005/8/layout/vList2"/>
    <dgm:cxn modelId="{59DDD9F4-AF86-C544-8FB4-8A406F42ED7B}" type="presParOf" srcId="{6C7AB65E-FA55-EF4B-85D9-CD744BB0A803}" destId="{0DB3A4D8-D4B9-2D40-95B8-D90FC38DC2B3}" srcOrd="11" destOrd="0" presId="urn:microsoft.com/office/officeart/2005/8/layout/vList2"/>
    <dgm:cxn modelId="{4A8D1F8A-F1C0-C247-8201-4AECCC037E0E}" type="presParOf" srcId="{6C7AB65E-FA55-EF4B-85D9-CD744BB0A803}" destId="{C5EBF3A7-974D-054E-8D76-CB59A776B9D4}" srcOrd="1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a:t>Verschillen met 2013</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1.  Inleiding</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2.  Arbeidshygiënische strategie</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3.  Procesbeheersing</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4.  Werken in het spoor (1)</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4.  Werken in het spoor (2)</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5.  Werken naast het spoor (1)</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5.  Werken naast het spoor (2)</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6.  Werken op perrons, overwegen en in tunnels (1)</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6.  Werken op perrons, overwegen en in tunnels (2)</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7. Verplaatsen langs het spoor</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206"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8.  Oversteken van het spoor (1)</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8.  Oversteken van het spoor (2)</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8.  Oversteken van het spoor (3)</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25F9BC02-D2A3-4CAF-ADC5-C451B8578413}"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nl-NL"/>
        </a:p>
      </dgm:t>
    </dgm:pt>
    <dgm:pt modelId="{4301EF37-754F-42C9-A43A-7068DFE1F53C}">
      <dgm:prSet phldrT="[Tekst]" custT="1"/>
      <dgm:spPr/>
      <dgm:t>
        <a:bodyPr anchor="t"/>
        <a:lstStyle/>
        <a:p>
          <a:pPr algn="l"/>
          <a:r>
            <a:rPr lang="nl-NL" sz="1600" b="1" dirty="0">
              <a:solidFill>
                <a:schemeClr val="accent2"/>
              </a:solidFill>
            </a:rPr>
            <a:t>Actief beveiligd</a:t>
          </a:r>
        </a:p>
        <a:p>
          <a:pPr algn="l"/>
          <a:r>
            <a:rPr lang="nl-NL" sz="1600" dirty="0"/>
            <a:t>- in één vloeiende beweging</a:t>
          </a:r>
          <a:br>
            <a:rPr lang="nl-NL" sz="1600" dirty="0"/>
          </a:br>
          <a:r>
            <a:rPr lang="nl-NL" sz="1600" dirty="0"/>
            <a:t>- binnen 15 seconden</a:t>
          </a:r>
        </a:p>
      </dgm:t>
    </dgm:pt>
    <dgm:pt modelId="{B439E43F-A3D9-415E-81DF-8FFC043248C3}" type="parTrans" cxnId="{998E88EF-F661-43CB-8F68-6D9790421328}">
      <dgm:prSet/>
      <dgm:spPr/>
      <dgm:t>
        <a:bodyPr/>
        <a:lstStyle/>
        <a:p>
          <a:endParaRPr lang="nl-NL"/>
        </a:p>
      </dgm:t>
    </dgm:pt>
    <dgm:pt modelId="{54D839CD-1498-4CA9-BD69-718BE1527E3D}" type="sibTrans" cxnId="{998E88EF-F661-43CB-8F68-6D9790421328}">
      <dgm:prSet/>
      <dgm:spPr/>
      <dgm:t>
        <a:bodyPr/>
        <a:lstStyle/>
        <a:p>
          <a:endParaRPr lang="nl-NL"/>
        </a:p>
      </dgm:t>
    </dgm:pt>
    <dgm:pt modelId="{43878638-EB96-48C5-AA74-E551FC390B58}">
      <dgm:prSet phldrT="[Tekst]" custT="1"/>
      <dgm:spPr/>
      <dgm:t>
        <a:bodyPr anchor="t"/>
        <a:lstStyle/>
        <a:p>
          <a:pPr algn="l">
            <a:buNone/>
          </a:pPr>
          <a:r>
            <a:rPr lang="nl-NL" sz="1600" b="1" dirty="0">
              <a:solidFill>
                <a:schemeClr val="accent2"/>
              </a:solidFill>
            </a:rPr>
            <a:t>Niet actief beveiligd - wel openbaar</a:t>
          </a:r>
        </a:p>
        <a:p>
          <a:pPr algn="l">
            <a:buNone/>
          </a:pPr>
          <a:r>
            <a:rPr lang="nl-NL" sz="1600" dirty="0"/>
            <a:t>- alleen met  RDW-voertuig of </a:t>
          </a:r>
          <a:br>
            <a:rPr lang="nl-NL" sz="1600" dirty="0"/>
          </a:br>
          <a:r>
            <a:rPr lang="nl-NL" sz="1600" dirty="0"/>
            <a:t>- arbeidsmiddel met RDW-kenteken</a:t>
          </a:r>
        </a:p>
      </dgm:t>
    </dgm:pt>
    <dgm:pt modelId="{0E69300F-8D29-4E78-8B6A-15BEA26DC13F}" type="parTrans" cxnId="{218D4568-B8FA-4900-BF0E-D6A212B0CB18}">
      <dgm:prSet/>
      <dgm:spPr/>
      <dgm:t>
        <a:bodyPr/>
        <a:lstStyle/>
        <a:p>
          <a:endParaRPr lang="nl-NL"/>
        </a:p>
      </dgm:t>
    </dgm:pt>
    <dgm:pt modelId="{68DB58B1-F761-4C87-8F0A-79D6334C8D54}" type="sibTrans" cxnId="{218D4568-B8FA-4900-BF0E-D6A212B0CB18}">
      <dgm:prSet/>
      <dgm:spPr/>
      <dgm:t>
        <a:bodyPr/>
        <a:lstStyle/>
        <a:p>
          <a:endParaRPr lang="nl-NL"/>
        </a:p>
      </dgm:t>
    </dgm:pt>
    <dgm:pt modelId="{39561AC7-A081-4C3C-A370-033DF3C7549F}">
      <dgm:prSet phldrT="[Tekst]" custT="1"/>
      <dgm:spPr/>
      <dgm:t>
        <a:bodyPr anchor="t"/>
        <a:lstStyle/>
        <a:p>
          <a:pPr algn="l"/>
          <a:r>
            <a:rPr lang="nl-NL" sz="1600" b="1" dirty="0">
              <a:solidFill>
                <a:schemeClr val="accent2"/>
              </a:solidFill>
            </a:rPr>
            <a:t>Niet actief beveiligd - niet openbaar </a:t>
          </a:r>
        </a:p>
        <a:p>
          <a:pPr algn="l"/>
          <a:r>
            <a:rPr lang="nl-NL" sz="1600" dirty="0"/>
            <a:t>- niet toegestaan</a:t>
          </a:r>
        </a:p>
      </dgm:t>
    </dgm:pt>
    <dgm:pt modelId="{58F0A5DB-4FE6-4A1B-B048-E1BA689727EE}" type="parTrans" cxnId="{1F32E9EE-F374-4071-A50F-A7CB629A61E2}">
      <dgm:prSet/>
      <dgm:spPr/>
      <dgm:t>
        <a:bodyPr/>
        <a:lstStyle/>
        <a:p>
          <a:endParaRPr lang="nl-NL"/>
        </a:p>
      </dgm:t>
    </dgm:pt>
    <dgm:pt modelId="{F508E718-3E9F-49E5-93A0-9D12E5455B77}" type="sibTrans" cxnId="{1F32E9EE-F374-4071-A50F-A7CB629A61E2}">
      <dgm:prSet/>
      <dgm:spPr/>
      <dgm:t>
        <a:bodyPr/>
        <a:lstStyle/>
        <a:p>
          <a:endParaRPr lang="nl-NL"/>
        </a:p>
      </dgm:t>
    </dgm:pt>
    <dgm:pt modelId="{306A24E1-F655-41F6-A675-629D2D64838D}">
      <dgm:prSet phldrT="[Tekst]" custT="1"/>
      <dgm:spPr/>
      <dgm:t>
        <a:bodyPr anchor="t"/>
        <a:lstStyle/>
        <a:p>
          <a:pPr algn="l">
            <a:buNone/>
          </a:pPr>
          <a:r>
            <a:rPr lang="nl-NL" sz="1600" b="1" dirty="0">
              <a:solidFill>
                <a:schemeClr val="accent2"/>
              </a:solidFill>
            </a:rPr>
            <a:t>Bij bereiken van perron (via AOB)</a:t>
          </a:r>
        </a:p>
        <a:p>
          <a:pPr algn="l">
            <a:buNone/>
          </a:pPr>
          <a:r>
            <a:rPr lang="nl-NL" sz="1600" dirty="0"/>
            <a:t>- niet gemotoriseerd oversteken</a:t>
          </a:r>
          <a:br>
            <a:rPr lang="nl-NL" sz="1600" dirty="0"/>
          </a:br>
          <a:r>
            <a:rPr lang="nl-NL" sz="1600" dirty="0"/>
            <a:t>- handmatig aangedreven</a:t>
          </a:r>
        </a:p>
      </dgm:t>
    </dgm:pt>
    <dgm:pt modelId="{F1B8E371-3225-4439-B857-771C8F644B0D}" type="parTrans" cxnId="{FA1698D9-C7B6-43F6-81C9-C73CBF278AA0}">
      <dgm:prSet/>
      <dgm:spPr/>
      <dgm:t>
        <a:bodyPr/>
        <a:lstStyle/>
        <a:p>
          <a:endParaRPr lang="nl-NL"/>
        </a:p>
      </dgm:t>
    </dgm:pt>
    <dgm:pt modelId="{E13CBE78-D81B-4D3A-9AD0-A847FCF180F9}" type="sibTrans" cxnId="{FA1698D9-C7B6-43F6-81C9-C73CBF278AA0}">
      <dgm:prSet/>
      <dgm:spPr/>
      <dgm:t>
        <a:bodyPr/>
        <a:lstStyle/>
        <a:p>
          <a:endParaRPr lang="nl-NL"/>
        </a:p>
      </dgm:t>
    </dgm:pt>
    <dgm:pt modelId="{526D70D9-2F73-4530-845E-3B8E7C222BA1}" type="pres">
      <dgm:prSet presAssocID="{25F9BC02-D2A3-4CAF-ADC5-C451B8578413}" presName="diagram" presStyleCnt="0">
        <dgm:presLayoutVars>
          <dgm:dir/>
          <dgm:resizeHandles val="exact"/>
        </dgm:presLayoutVars>
      </dgm:prSet>
      <dgm:spPr/>
    </dgm:pt>
    <dgm:pt modelId="{3718D3C9-23B5-4A65-9F82-E10E64A2A1A8}" type="pres">
      <dgm:prSet presAssocID="{4301EF37-754F-42C9-A43A-7068DFE1F53C}" presName="node" presStyleLbl="node1" presStyleIdx="0" presStyleCnt="4" custScaleX="106828" custScaleY="53022" custLinFactNeighborX="85" custLinFactNeighborY="-530">
        <dgm:presLayoutVars>
          <dgm:bulletEnabled val="1"/>
        </dgm:presLayoutVars>
      </dgm:prSet>
      <dgm:spPr/>
    </dgm:pt>
    <dgm:pt modelId="{EEB9D52A-87A6-4B3C-A360-B678386AC075}" type="pres">
      <dgm:prSet presAssocID="{54D839CD-1498-4CA9-BD69-718BE1527E3D}" presName="sibTrans" presStyleCnt="0"/>
      <dgm:spPr/>
    </dgm:pt>
    <dgm:pt modelId="{B84C6258-7FB3-44C2-AB5C-E220A2A5688D}" type="pres">
      <dgm:prSet presAssocID="{43878638-EB96-48C5-AA74-E551FC390B58}" presName="node" presStyleLbl="node1" presStyleIdx="1" presStyleCnt="4" custScaleX="106828" custScaleY="53022" custLinFactNeighborX="169" custLinFactNeighborY="-660">
        <dgm:presLayoutVars>
          <dgm:bulletEnabled val="1"/>
        </dgm:presLayoutVars>
      </dgm:prSet>
      <dgm:spPr/>
    </dgm:pt>
    <dgm:pt modelId="{4FDB7903-49C6-4B15-B31D-69DC84AEE880}" type="pres">
      <dgm:prSet presAssocID="{68DB58B1-F761-4C87-8F0A-79D6334C8D54}" presName="sibTrans" presStyleCnt="0"/>
      <dgm:spPr/>
    </dgm:pt>
    <dgm:pt modelId="{13BF3615-F331-406C-B1AF-028DF30D2D8D}" type="pres">
      <dgm:prSet presAssocID="{39561AC7-A081-4C3C-A370-033DF3C7549F}" presName="node" presStyleLbl="node1" presStyleIdx="2" presStyleCnt="4" custScaleX="106828" custScaleY="53022" custLinFactNeighborX="85">
        <dgm:presLayoutVars>
          <dgm:bulletEnabled val="1"/>
        </dgm:presLayoutVars>
      </dgm:prSet>
      <dgm:spPr/>
    </dgm:pt>
    <dgm:pt modelId="{CF5BE155-E6D9-494F-95D4-C90673706011}" type="pres">
      <dgm:prSet presAssocID="{F508E718-3E9F-49E5-93A0-9D12E5455B77}" presName="sibTrans" presStyleCnt="0"/>
      <dgm:spPr/>
    </dgm:pt>
    <dgm:pt modelId="{E99E8FCB-7AC2-4283-AD00-48A90E1154EA}" type="pres">
      <dgm:prSet presAssocID="{306A24E1-F655-41F6-A675-629D2D64838D}" presName="node" presStyleLbl="node1" presStyleIdx="3" presStyleCnt="4" custScaleX="106828" custScaleY="53022" custLinFactNeighborX="85">
        <dgm:presLayoutVars>
          <dgm:bulletEnabled val="1"/>
        </dgm:presLayoutVars>
      </dgm:prSet>
      <dgm:spPr/>
    </dgm:pt>
  </dgm:ptLst>
  <dgm:cxnLst>
    <dgm:cxn modelId="{ABB9BC19-7AFE-43F4-AF0B-FA01415D7448}" type="presOf" srcId="{306A24E1-F655-41F6-A675-629D2D64838D}" destId="{E99E8FCB-7AC2-4283-AD00-48A90E1154EA}" srcOrd="0" destOrd="0" presId="urn:microsoft.com/office/officeart/2005/8/layout/default"/>
    <dgm:cxn modelId="{218D4568-B8FA-4900-BF0E-D6A212B0CB18}" srcId="{25F9BC02-D2A3-4CAF-ADC5-C451B8578413}" destId="{43878638-EB96-48C5-AA74-E551FC390B58}" srcOrd="1" destOrd="0" parTransId="{0E69300F-8D29-4E78-8B6A-15BEA26DC13F}" sibTransId="{68DB58B1-F761-4C87-8F0A-79D6334C8D54}"/>
    <dgm:cxn modelId="{BF694D84-E91A-457B-8F5E-E15B900EAC93}" type="presOf" srcId="{39561AC7-A081-4C3C-A370-033DF3C7549F}" destId="{13BF3615-F331-406C-B1AF-028DF30D2D8D}" srcOrd="0" destOrd="0" presId="urn:microsoft.com/office/officeart/2005/8/layout/default"/>
    <dgm:cxn modelId="{69A5C4CE-182E-4360-93AF-5AFA1B0E6D54}" type="presOf" srcId="{4301EF37-754F-42C9-A43A-7068DFE1F53C}" destId="{3718D3C9-23B5-4A65-9F82-E10E64A2A1A8}" srcOrd="0" destOrd="0" presId="urn:microsoft.com/office/officeart/2005/8/layout/default"/>
    <dgm:cxn modelId="{FA1698D9-C7B6-43F6-81C9-C73CBF278AA0}" srcId="{25F9BC02-D2A3-4CAF-ADC5-C451B8578413}" destId="{306A24E1-F655-41F6-A675-629D2D64838D}" srcOrd="3" destOrd="0" parTransId="{F1B8E371-3225-4439-B857-771C8F644B0D}" sibTransId="{E13CBE78-D81B-4D3A-9AD0-A847FCF180F9}"/>
    <dgm:cxn modelId="{1F32E9EE-F374-4071-A50F-A7CB629A61E2}" srcId="{25F9BC02-D2A3-4CAF-ADC5-C451B8578413}" destId="{39561AC7-A081-4C3C-A370-033DF3C7549F}" srcOrd="2" destOrd="0" parTransId="{58F0A5DB-4FE6-4A1B-B048-E1BA689727EE}" sibTransId="{F508E718-3E9F-49E5-93A0-9D12E5455B77}"/>
    <dgm:cxn modelId="{998E88EF-F661-43CB-8F68-6D9790421328}" srcId="{25F9BC02-D2A3-4CAF-ADC5-C451B8578413}" destId="{4301EF37-754F-42C9-A43A-7068DFE1F53C}" srcOrd="0" destOrd="0" parTransId="{B439E43F-A3D9-415E-81DF-8FFC043248C3}" sibTransId="{54D839CD-1498-4CA9-BD69-718BE1527E3D}"/>
    <dgm:cxn modelId="{79F197F1-483B-4FF5-B670-D72C04ACD802}" type="presOf" srcId="{25F9BC02-D2A3-4CAF-ADC5-C451B8578413}" destId="{526D70D9-2F73-4530-845E-3B8E7C222BA1}" srcOrd="0" destOrd="0" presId="urn:microsoft.com/office/officeart/2005/8/layout/default"/>
    <dgm:cxn modelId="{63494BF2-42D0-4C2F-AE36-CD2CC98ACB3D}" type="presOf" srcId="{43878638-EB96-48C5-AA74-E551FC390B58}" destId="{B84C6258-7FB3-44C2-AB5C-E220A2A5688D}" srcOrd="0" destOrd="0" presId="urn:microsoft.com/office/officeart/2005/8/layout/default"/>
    <dgm:cxn modelId="{6A0D7C4C-7EEF-4900-80B7-59BE1F25CC70}" type="presParOf" srcId="{526D70D9-2F73-4530-845E-3B8E7C222BA1}" destId="{3718D3C9-23B5-4A65-9F82-E10E64A2A1A8}" srcOrd="0" destOrd="0" presId="urn:microsoft.com/office/officeart/2005/8/layout/default"/>
    <dgm:cxn modelId="{3E5AD0A8-EFCA-4275-9BEA-58B6A2A22268}" type="presParOf" srcId="{526D70D9-2F73-4530-845E-3B8E7C222BA1}" destId="{EEB9D52A-87A6-4B3C-A360-B678386AC075}" srcOrd="1" destOrd="0" presId="urn:microsoft.com/office/officeart/2005/8/layout/default"/>
    <dgm:cxn modelId="{2F05D248-4444-4630-B893-291DF6B7A3A3}" type="presParOf" srcId="{526D70D9-2F73-4530-845E-3B8E7C222BA1}" destId="{B84C6258-7FB3-44C2-AB5C-E220A2A5688D}" srcOrd="2" destOrd="0" presId="urn:microsoft.com/office/officeart/2005/8/layout/default"/>
    <dgm:cxn modelId="{D023D25D-DEB0-4B14-BF97-EB9530E066A9}" type="presParOf" srcId="{526D70D9-2F73-4530-845E-3B8E7C222BA1}" destId="{4FDB7903-49C6-4B15-B31D-69DC84AEE880}" srcOrd="3" destOrd="0" presId="urn:microsoft.com/office/officeart/2005/8/layout/default"/>
    <dgm:cxn modelId="{BB93A990-9924-4AB1-A887-FD53351DA1BA}" type="presParOf" srcId="{526D70D9-2F73-4530-845E-3B8E7C222BA1}" destId="{13BF3615-F331-406C-B1AF-028DF30D2D8D}" srcOrd="4" destOrd="0" presId="urn:microsoft.com/office/officeart/2005/8/layout/default"/>
    <dgm:cxn modelId="{2669E1C4-320C-40BE-BD21-0648954AB379}" type="presParOf" srcId="{526D70D9-2F73-4530-845E-3B8E7C222BA1}" destId="{CF5BE155-E6D9-494F-95D4-C90673706011}" srcOrd="5" destOrd="0" presId="urn:microsoft.com/office/officeart/2005/8/layout/default"/>
    <dgm:cxn modelId="{620F5992-B266-4341-A27F-C8392FBB6868}" type="presParOf" srcId="{526D70D9-2F73-4530-845E-3B8E7C222BA1}" destId="{E99E8FCB-7AC2-4283-AD00-48A90E1154EA}" srcOrd="6"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err="1"/>
            <a:t>Hfdst</a:t>
          </a:r>
          <a:r>
            <a:rPr lang="nl-NL" dirty="0"/>
            <a:t> 9.  Inrichting BD </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X="3318" custLinFactNeighborY="339">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DF743653-D72D-40C9-863B-02AA367DFA1E}"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en-US"/>
        </a:p>
      </dgm:t>
    </dgm:pt>
    <dgm:pt modelId="{CF52DE46-5884-4345-AD56-FD05FCFD0101}">
      <dgm:prSet/>
      <dgm:spPr>
        <a:solidFill>
          <a:schemeClr val="accent1"/>
        </a:solidFill>
      </dgm:spPr>
      <dgm:t>
        <a:bodyPr/>
        <a:lstStyle/>
        <a:p>
          <a:r>
            <a:rPr lang="nl-NL" b="1" dirty="0"/>
            <a:t>1. Gewijzigd takenpakket </a:t>
          </a:r>
          <a:r>
            <a:rPr lang="nl-NL" b="1" dirty="0" err="1"/>
            <a:t>WB’s</a:t>
          </a:r>
          <a:endParaRPr lang="en-US" dirty="0"/>
        </a:p>
      </dgm:t>
    </dgm:pt>
    <dgm:pt modelId="{3BCC6B3A-38DB-4FCC-ADC4-09E8FA24E83D}" type="parTrans" cxnId="{BEB096D3-2F30-483D-A6BF-59BA4BE92CF5}">
      <dgm:prSet/>
      <dgm:spPr/>
      <dgm:t>
        <a:bodyPr/>
        <a:lstStyle/>
        <a:p>
          <a:endParaRPr lang="en-US"/>
        </a:p>
      </dgm:t>
    </dgm:pt>
    <dgm:pt modelId="{B63A0CB8-518B-48CD-A097-C024B344740C}" type="sibTrans" cxnId="{BEB096D3-2F30-483D-A6BF-59BA4BE92CF5}">
      <dgm:prSet/>
      <dgm:spPr/>
      <dgm:t>
        <a:bodyPr/>
        <a:lstStyle/>
        <a:p>
          <a:endParaRPr lang="en-US"/>
        </a:p>
      </dgm:t>
    </dgm:pt>
    <dgm:pt modelId="{4315EFA5-084B-406C-ACE5-9948DCBFDA66}">
      <dgm:prSet/>
      <dgm:spPr>
        <a:solidFill>
          <a:schemeClr val="accent1"/>
        </a:solidFill>
      </dgm:spPr>
      <dgm:t>
        <a:bodyPr/>
        <a:lstStyle/>
        <a:p>
          <a:r>
            <a:rPr lang="nl-NL" b="1" dirty="0"/>
            <a:t>2. Nieuwe rol Beperkt Zelfstandig Betreder (BZB)</a:t>
          </a:r>
          <a:endParaRPr lang="en-US" dirty="0"/>
        </a:p>
      </dgm:t>
    </dgm:pt>
    <dgm:pt modelId="{73887617-65A8-481E-8036-85E35EACB7DA}" type="parTrans" cxnId="{603EA82E-F3F6-48A8-9BA1-8DC2B5262F60}">
      <dgm:prSet/>
      <dgm:spPr/>
      <dgm:t>
        <a:bodyPr/>
        <a:lstStyle/>
        <a:p>
          <a:endParaRPr lang="en-US"/>
        </a:p>
      </dgm:t>
    </dgm:pt>
    <dgm:pt modelId="{B2D2420F-FC28-426C-B627-BC08AA61CC1C}" type="sibTrans" cxnId="{603EA82E-F3F6-48A8-9BA1-8DC2B5262F60}">
      <dgm:prSet/>
      <dgm:spPr/>
      <dgm:t>
        <a:bodyPr/>
        <a:lstStyle/>
        <a:p>
          <a:endParaRPr lang="en-US"/>
        </a:p>
      </dgm:t>
    </dgm:pt>
    <dgm:pt modelId="{F7C08EF2-9A74-424A-B84E-5940EF3056A2}">
      <dgm:prSet/>
      <dgm:spPr>
        <a:solidFill>
          <a:schemeClr val="accent2"/>
        </a:solidFill>
      </dgm:spPr>
      <dgm:t>
        <a:bodyPr/>
        <a:lstStyle/>
        <a:p>
          <a:r>
            <a:rPr lang="nl-NL" dirty="0">
              <a:solidFill>
                <a:schemeClr val="bg1"/>
              </a:solidFill>
              <a:sym typeface="Wingdings" panose="05000000000000000000" pitchFamily="2" charset="2"/>
            </a:rPr>
            <a:t>	 </a:t>
          </a:r>
          <a:r>
            <a:rPr lang="nl-NL" dirty="0"/>
            <a:t>Inrichten proces van registratie van BZB</a:t>
          </a:r>
          <a:endParaRPr lang="en-US" dirty="0"/>
        </a:p>
      </dgm:t>
    </dgm:pt>
    <dgm:pt modelId="{37530359-FCBB-470D-9A1C-921ACC5A2036}" type="parTrans" cxnId="{FEBB4391-B432-499D-B812-2BDA82DB73D6}">
      <dgm:prSet/>
      <dgm:spPr/>
      <dgm:t>
        <a:bodyPr/>
        <a:lstStyle/>
        <a:p>
          <a:endParaRPr lang="en-US"/>
        </a:p>
      </dgm:t>
    </dgm:pt>
    <dgm:pt modelId="{975FA3F4-96DC-4E6C-A714-CFCFC1742690}" type="sibTrans" cxnId="{FEBB4391-B432-499D-B812-2BDA82DB73D6}">
      <dgm:prSet/>
      <dgm:spPr/>
      <dgm:t>
        <a:bodyPr/>
        <a:lstStyle/>
        <a:p>
          <a:endParaRPr lang="en-US"/>
        </a:p>
      </dgm:t>
    </dgm:pt>
    <dgm:pt modelId="{21AFD0A4-A85E-4E26-944E-A3FBA18889A0}">
      <dgm:prSet/>
      <dgm:spPr>
        <a:solidFill>
          <a:schemeClr val="accent2"/>
        </a:solidFill>
      </dgm:spPr>
      <dgm:t>
        <a:bodyPr/>
        <a:lstStyle/>
        <a:p>
          <a:r>
            <a:rPr lang="nl-NL" dirty="0">
              <a:solidFill>
                <a:schemeClr val="bg1"/>
              </a:solidFill>
              <a:sym typeface="Wingdings" panose="05000000000000000000" pitchFamily="2" charset="2"/>
            </a:rPr>
            <a:t>	 </a:t>
          </a:r>
          <a:r>
            <a:rPr lang="nl-NL" dirty="0">
              <a:solidFill>
                <a:schemeClr val="bg1"/>
              </a:solidFill>
            </a:rPr>
            <a:t>Verzorgen aangepaste certificeringen en opleidingen</a:t>
          </a:r>
          <a:endParaRPr lang="en-US" dirty="0">
            <a:solidFill>
              <a:schemeClr val="bg1"/>
            </a:solidFill>
          </a:endParaRPr>
        </a:p>
      </dgm:t>
    </dgm:pt>
    <dgm:pt modelId="{1B2082D1-3EBD-4D88-9A1D-E2BD0EAB5E46}" type="parTrans" cxnId="{97958AF3-5FB7-47B8-8D7D-BAA94980730E}">
      <dgm:prSet/>
      <dgm:spPr/>
      <dgm:t>
        <a:bodyPr/>
        <a:lstStyle/>
        <a:p>
          <a:endParaRPr lang="nl-NL"/>
        </a:p>
      </dgm:t>
    </dgm:pt>
    <dgm:pt modelId="{AF095594-BB56-4F95-BE51-8D52E0C36BF0}" type="sibTrans" cxnId="{97958AF3-5FB7-47B8-8D7D-BAA94980730E}">
      <dgm:prSet/>
      <dgm:spPr/>
      <dgm:t>
        <a:bodyPr/>
        <a:lstStyle/>
        <a:p>
          <a:endParaRPr lang="nl-NL"/>
        </a:p>
      </dgm:t>
    </dgm:pt>
    <dgm:pt modelId="{63931855-C808-4E6D-AC0A-596C5E753F2D}">
      <dgm:prSet/>
      <dgm:spPr/>
      <dgm:t>
        <a:bodyPr/>
        <a:lstStyle/>
        <a:p>
          <a:r>
            <a:rPr lang="nl-NL" dirty="0">
              <a:solidFill>
                <a:schemeClr val="bg1"/>
              </a:solidFill>
              <a:sym typeface="Wingdings" panose="05000000000000000000" pitchFamily="2" charset="2"/>
            </a:rPr>
            <a:t>	 </a:t>
          </a:r>
          <a:r>
            <a:rPr lang="nl-NL" dirty="0">
              <a:solidFill>
                <a:schemeClr val="bg1"/>
              </a:solidFill>
            </a:rPr>
            <a:t>Opstellen situatiespecifieke RIE’s</a:t>
          </a:r>
        </a:p>
      </dgm:t>
    </dgm:pt>
    <dgm:pt modelId="{7E92C905-C475-4447-82CC-90ABC49FA35A}" type="parTrans" cxnId="{B3A49FA0-2352-4779-A780-B0A98BF648B8}">
      <dgm:prSet/>
      <dgm:spPr/>
      <dgm:t>
        <a:bodyPr/>
        <a:lstStyle/>
        <a:p>
          <a:endParaRPr lang="nl-NL"/>
        </a:p>
      </dgm:t>
    </dgm:pt>
    <dgm:pt modelId="{FB4E6509-199C-4001-9AAD-C2690CBC6BF9}" type="sibTrans" cxnId="{B3A49FA0-2352-4779-A780-B0A98BF648B8}">
      <dgm:prSet/>
      <dgm:spPr/>
      <dgm:t>
        <a:bodyPr/>
        <a:lstStyle/>
        <a:p>
          <a:endParaRPr lang="nl-NL"/>
        </a:p>
      </dgm:t>
    </dgm:pt>
    <dgm:pt modelId="{08AE334D-EBF1-4D9D-8665-323D920CE997}">
      <dgm:prSet/>
      <dgm:spPr>
        <a:solidFill>
          <a:schemeClr val="accent2"/>
        </a:solidFill>
      </dgm:spPr>
      <dgm:t>
        <a:bodyPr/>
        <a:lstStyle/>
        <a:p>
          <a:r>
            <a:rPr lang="nl-NL" dirty="0">
              <a:solidFill>
                <a:schemeClr val="bg1"/>
              </a:solidFill>
              <a:sym typeface="Wingdings" panose="05000000000000000000" pitchFamily="2" charset="2"/>
            </a:rPr>
            <a:t>	 </a:t>
          </a:r>
          <a:r>
            <a:rPr lang="nl-NL" dirty="0"/>
            <a:t>MO-keuringen BZB</a:t>
          </a:r>
        </a:p>
      </dgm:t>
    </dgm:pt>
    <dgm:pt modelId="{4982610A-0200-48B4-958C-BC1DBC78CC4F}" type="parTrans" cxnId="{F32D607D-F1A2-4AF1-9A51-54337AF69E87}">
      <dgm:prSet/>
      <dgm:spPr/>
      <dgm:t>
        <a:bodyPr/>
        <a:lstStyle/>
        <a:p>
          <a:endParaRPr lang="nl-NL"/>
        </a:p>
      </dgm:t>
    </dgm:pt>
    <dgm:pt modelId="{EFD41198-5F4A-4DE6-97BA-849F2FA32752}" type="sibTrans" cxnId="{F32D607D-F1A2-4AF1-9A51-54337AF69E87}">
      <dgm:prSet/>
      <dgm:spPr/>
      <dgm:t>
        <a:bodyPr/>
        <a:lstStyle/>
        <a:p>
          <a:endParaRPr lang="nl-NL"/>
        </a:p>
      </dgm:t>
    </dgm:pt>
    <dgm:pt modelId="{16E2E14A-70AD-46A1-A422-A9A5D3722D96}">
      <dgm:prSet/>
      <dgm:spPr>
        <a:solidFill>
          <a:schemeClr val="accent2"/>
        </a:solidFill>
      </dgm:spPr>
      <dgm:t>
        <a:bodyPr/>
        <a:lstStyle/>
        <a:p>
          <a:r>
            <a:rPr lang="nl-NL" dirty="0">
              <a:solidFill>
                <a:schemeClr val="bg1"/>
              </a:solidFill>
              <a:sym typeface="Wingdings" panose="05000000000000000000" pitchFamily="2" charset="2"/>
            </a:rPr>
            <a:t>	 </a:t>
          </a:r>
          <a:r>
            <a:rPr lang="nl-NL" dirty="0"/>
            <a:t>Opstellen locatiespecifieke instructies BZB</a:t>
          </a:r>
        </a:p>
      </dgm:t>
    </dgm:pt>
    <dgm:pt modelId="{B5E3B78C-7114-4C58-A772-12233032EBA8}" type="parTrans" cxnId="{D60D7597-577C-451C-B49E-D4392093A03B}">
      <dgm:prSet/>
      <dgm:spPr/>
      <dgm:t>
        <a:bodyPr/>
        <a:lstStyle/>
        <a:p>
          <a:endParaRPr lang="nl-NL"/>
        </a:p>
      </dgm:t>
    </dgm:pt>
    <dgm:pt modelId="{DA937A8C-F3E9-42E6-81B6-1E1D01FCD4BC}" type="sibTrans" cxnId="{D60D7597-577C-451C-B49E-D4392093A03B}">
      <dgm:prSet/>
      <dgm:spPr/>
      <dgm:t>
        <a:bodyPr/>
        <a:lstStyle/>
        <a:p>
          <a:endParaRPr lang="nl-NL"/>
        </a:p>
      </dgm:t>
    </dgm:pt>
    <dgm:pt modelId="{BB35611F-1EC6-9B4A-9904-AAB186B154BF}" type="pres">
      <dgm:prSet presAssocID="{DF743653-D72D-40C9-863B-02AA367DFA1E}" presName="linear" presStyleCnt="0">
        <dgm:presLayoutVars>
          <dgm:dir/>
          <dgm:animLvl val="lvl"/>
          <dgm:resizeHandles val="exact"/>
        </dgm:presLayoutVars>
      </dgm:prSet>
      <dgm:spPr/>
    </dgm:pt>
    <dgm:pt modelId="{4E355AE9-27A9-8A40-AB74-A0FA2F3474EE}" type="pres">
      <dgm:prSet presAssocID="{CF52DE46-5884-4345-AD56-FD05FCFD0101}" presName="parentLin" presStyleCnt="0"/>
      <dgm:spPr/>
    </dgm:pt>
    <dgm:pt modelId="{D959FA1C-DCB9-9340-AB4E-4E44D563B17D}" type="pres">
      <dgm:prSet presAssocID="{CF52DE46-5884-4345-AD56-FD05FCFD0101}" presName="parentLeftMargin" presStyleLbl="node1" presStyleIdx="0" presStyleCnt="7"/>
      <dgm:spPr/>
    </dgm:pt>
    <dgm:pt modelId="{6D0D8309-A8D6-164C-845F-6D734FC05857}" type="pres">
      <dgm:prSet presAssocID="{CF52DE46-5884-4345-AD56-FD05FCFD0101}" presName="parentText" presStyleLbl="node1" presStyleIdx="0" presStyleCnt="7">
        <dgm:presLayoutVars>
          <dgm:chMax val="0"/>
          <dgm:bulletEnabled val="1"/>
        </dgm:presLayoutVars>
      </dgm:prSet>
      <dgm:spPr/>
    </dgm:pt>
    <dgm:pt modelId="{EA8C33F3-6365-B54D-A541-2F1B87705FFA}" type="pres">
      <dgm:prSet presAssocID="{CF52DE46-5884-4345-AD56-FD05FCFD0101}" presName="negativeSpace" presStyleCnt="0"/>
      <dgm:spPr/>
    </dgm:pt>
    <dgm:pt modelId="{77397F1A-A25B-1343-8A8A-5E67365F95B4}" type="pres">
      <dgm:prSet presAssocID="{CF52DE46-5884-4345-AD56-FD05FCFD0101}" presName="childText" presStyleLbl="conFgAcc1" presStyleIdx="0" presStyleCnt="7" custScaleY="74751">
        <dgm:presLayoutVars>
          <dgm:bulletEnabled val="1"/>
        </dgm:presLayoutVars>
      </dgm:prSet>
      <dgm:spPr/>
    </dgm:pt>
    <dgm:pt modelId="{EC923DE9-2C9D-A945-8269-B4AE4F6C2084}" type="pres">
      <dgm:prSet presAssocID="{B63A0CB8-518B-48CD-A097-C024B344740C}" presName="spaceBetweenRectangles" presStyleCnt="0"/>
      <dgm:spPr/>
    </dgm:pt>
    <dgm:pt modelId="{80E4B731-B87A-4B88-A0FC-9CBBC21B870D}" type="pres">
      <dgm:prSet presAssocID="{21AFD0A4-A85E-4E26-944E-A3FBA18889A0}" presName="parentLin" presStyleCnt="0"/>
      <dgm:spPr/>
    </dgm:pt>
    <dgm:pt modelId="{9B6F57D4-C125-41C5-907F-363CD2B2D0FB}" type="pres">
      <dgm:prSet presAssocID="{21AFD0A4-A85E-4E26-944E-A3FBA18889A0}" presName="parentLeftMargin" presStyleLbl="node1" presStyleIdx="0" presStyleCnt="7"/>
      <dgm:spPr/>
    </dgm:pt>
    <dgm:pt modelId="{A6BF2CEE-850E-4D99-B8A4-BC63C2A40238}" type="pres">
      <dgm:prSet presAssocID="{21AFD0A4-A85E-4E26-944E-A3FBA18889A0}" presName="parentText" presStyleLbl="node1" presStyleIdx="1" presStyleCnt="7">
        <dgm:presLayoutVars>
          <dgm:chMax val="0"/>
          <dgm:bulletEnabled val="1"/>
        </dgm:presLayoutVars>
      </dgm:prSet>
      <dgm:spPr/>
    </dgm:pt>
    <dgm:pt modelId="{4C59A087-F630-4BC6-9ED1-2A651DBAE2EB}" type="pres">
      <dgm:prSet presAssocID="{21AFD0A4-A85E-4E26-944E-A3FBA18889A0}" presName="negativeSpace" presStyleCnt="0"/>
      <dgm:spPr/>
    </dgm:pt>
    <dgm:pt modelId="{A236E872-8DF4-499D-87E6-88FE34E6DB1E}" type="pres">
      <dgm:prSet presAssocID="{21AFD0A4-A85E-4E26-944E-A3FBA18889A0}" presName="childText" presStyleLbl="conFgAcc1" presStyleIdx="1" presStyleCnt="7">
        <dgm:presLayoutVars>
          <dgm:bulletEnabled val="1"/>
        </dgm:presLayoutVars>
      </dgm:prSet>
      <dgm:spPr/>
    </dgm:pt>
    <dgm:pt modelId="{05ADBB84-357E-4A98-B9D4-8E5AEB910CF6}" type="pres">
      <dgm:prSet presAssocID="{AF095594-BB56-4F95-BE51-8D52E0C36BF0}" presName="spaceBetweenRectangles" presStyleCnt="0"/>
      <dgm:spPr/>
    </dgm:pt>
    <dgm:pt modelId="{624F2D45-EFCD-4B05-B8B1-286A30FF0466}" type="pres">
      <dgm:prSet presAssocID="{63931855-C808-4E6D-AC0A-596C5E753F2D}" presName="parentLin" presStyleCnt="0"/>
      <dgm:spPr/>
    </dgm:pt>
    <dgm:pt modelId="{D6C8E96A-3542-42FE-93E3-42D718A0306B}" type="pres">
      <dgm:prSet presAssocID="{63931855-C808-4E6D-AC0A-596C5E753F2D}" presName="parentLeftMargin" presStyleLbl="node1" presStyleIdx="1" presStyleCnt="7"/>
      <dgm:spPr/>
    </dgm:pt>
    <dgm:pt modelId="{A312826A-BCA1-454B-BB2E-ACAC8D8ECEDC}" type="pres">
      <dgm:prSet presAssocID="{63931855-C808-4E6D-AC0A-596C5E753F2D}" presName="parentText" presStyleLbl="node1" presStyleIdx="2" presStyleCnt="7">
        <dgm:presLayoutVars>
          <dgm:chMax val="0"/>
          <dgm:bulletEnabled val="1"/>
        </dgm:presLayoutVars>
      </dgm:prSet>
      <dgm:spPr/>
    </dgm:pt>
    <dgm:pt modelId="{0087D1E6-0B1E-4117-8921-8C9AABD79E7D}" type="pres">
      <dgm:prSet presAssocID="{63931855-C808-4E6D-AC0A-596C5E753F2D}" presName="negativeSpace" presStyleCnt="0"/>
      <dgm:spPr/>
    </dgm:pt>
    <dgm:pt modelId="{ED5D8484-A2F4-42CC-B8E1-2662DAD95186}" type="pres">
      <dgm:prSet presAssocID="{63931855-C808-4E6D-AC0A-596C5E753F2D}" presName="childText" presStyleLbl="conFgAcc1" presStyleIdx="2" presStyleCnt="7">
        <dgm:presLayoutVars>
          <dgm:bulletEnabled val="1"/>
        </dgm:presLayoutVars>
      </dgm:prSet>
      <dgm:spPr/>
    </dgm:pt>
    <dgm:pt modelId="{9DE12D62-A6B2-404B-B690-C4A3AE111C5D}" type="pres">
      <dgm:prSet presAssocID="{FB4E6509-199C-4001-9AAD-C2690CBC6BF9}" presName="spaceBetweenRectangles" presStyleCnt="0"/>
      <dgm:spPr/>
    </dgm:pt>
    <dgm:pt modelId="{1041F951-3F0C-864F-817D-9B0E77F2E640}" type="pres">
      <dgm:prSet presAssocID="{4315EFA5-084B-406C-ACE5-9948DCBFDA66}" presName="parentLin" presStyleCnt="0"/>
      <dgm:spPr/>
    </dgm:pt>
    <dgm:pt modelId="{C168FB56-D305-004D-A19A-0F10540F9C30}" type="pres">
      <dgm:prSet presAssocID="{4315EFA5-084B-406C-ACE5-9948DCBFDA66}" presName="parentLeftMargin" presStyleLbl="node1" presStyleIdx="2" presStyleCnt="7"/>
      <dgm:spPr/>
    </dgm:pt>
    <dgm:pt modelId="{3ADC70DD-090E-B34A-B7C0-890BC502823A}" type="pres">
      <dgm:prSet presAssocID="{4315EFA5-084B-406C-ACE5-9948DCBFDA66}" presName="parentText" presStyleLbl="node1" presStyleIdx="3" presStyleCnt="7">
        <dgm:presLayoutVars>
          <dgm:chMax val="0"/>
          <dgm:bulletEnabled val="1"/>
        </dgm:presLayoutVars>
      </dgm:prSet>
      <dgm:spPr/>
    </dgm:pt>
    <dgm:pt modelId="{48C32AD8-C481-704A-A4F1-D4A79491393E}" type="pres">
      <dgm:prSet presAssocID="{4315EFA5-084B-406C-ACE5-9948DCBFDA66}" presName="negativeSpace" presStyleCnt="0"/>
      <dgm:spPr/>
    </dgm:pt>
    <dgm:pt modelId="{3962F92F-907A-EB46-91C3-B32470C40BA9}" type="pres">
      <dgm:prSet presAssocID="{4315EFA5-084B-406C-ACE5-9948DCBFDA66}" presName="childText" presStyleLbl="conFgAcc1" presStyleIdx="3" presStyleCnt="7">
        <dgm:presLayoutVars>
          <dgm:bulletEnabled val="1"/>
        </dgm:presLayoutVars>
      </dgm:prSet>
      <dgm:spPr/>
    </dgm:pt>
    <dgm:pt modelId="{14950300-0418-4843-BB47-5E1DDF610883}" type="pres">
      <dgm:prSet presAssocID="{B2D2420F-FC28-426C-B627-BC08AA61CC1C}" presName="spaceBetweenRectangles" presStyleCnt="0"/>
      <dgm:spPr/>
    </dgm:pt>
    <dgm:pt modelId="{F85FD791-96E4-E546-8CA9-6966D6E89FFA}" type="pres">
      <dgm:prSet presAssocID="{F7C08EF2-9A74-424A-B84E-5940EF3056A2}" presName="parentLin" presStyleCnt="0"/>
      <dgm:spPr/>
    </dgm:pt>
    <dgm:pt modelId="{F2041D62-6B79-D742-9269-9E15D21CD514}" type="pres">
      <dgm:prSet presAssocID="{F7C08EF2-9A74-424A-B84E-5940EF3056A2}" presName="parentLeftMargin" presStyleLbl="node1" presStyleIdx="3" presStyleCnt="7"/>
      <dgm:spPr/>
    </dgm:pt>
    <dgm:pt modelId="{4D548EA1-B554-1E4D-988F-0FCDDAE36070}" type="pres">
      <dgm:prSet presAssocID="{F7C08EF2-9A74-424A-B84E-5940EF3056A2}" presName="parentText" presStyleLbl="node1" presStyleIdx="4" presStyleCnt="7">
        <dgm:presLayoutVars>
          <dgm:chMax val="0"/>
          <dgm:bulletEnabled val="1"/>
        </dgm:presLayoutVars>
      </dgm:prSet>
      <dgm:spPr/>
    </dgm:pt>
    <dgm:pt modelId="{88F9C118-F53F-C345-9D9B-AF26C216BD07}" type="pres">
      <dgm:prSet presAssocID="{F7C08EF2-9A74-424A-B84E-5940EF3056A2}" presName="negativeSpace" presStyleCnt="0"/>
      <dgm:spPr/>
    </dgm:pt>
    <dgm:pt modelId="{3AF0D5C0-3745-C04A-BF4D-3990D8813D57}" type="pres">
      <dgm:prSet presAssocID="{F7C08EF2-9A74-424A-B84E-5940EF3056A2}" presName="childText" presStyleLbl="conFgAcc1" presStyleIdx="4" presStyleCnt="7">
        <dgm:presLayoutVars>
          <dgm:bulletEnabled val="1"/>
        </dgm:presLayoutVars>
      </dgm:prSet>
      <dgm:spPr/>
    </dgm:pt>
    <dgm:pt modelId="{46CA98BC-F177-B54D-966F-25BB920A7505}" type="pres">
      <dgm:prSet presAssocID="{975FA3F4-96DC-4E6C-A714-CFCFC1742690}" presName="spaceBetweenRectangles" presStyleCnt="0"/>
      <dgm:spPr/>
    </dgm:pt>
    <dgm:pt modelId="{09CD8670-6CA4-417F-9A5A-23AD2306E165}" type="pres">
      <dgm:prSet presAssocID="{08AE334D-EBF1-4D9D-8665-323D920CE997}" presName="parentLin" presStyleCnt="0"/>
      <dgm:spPr/>
    </dgm:pt>
    <dgm:pt modelId="{EB96F96B-1216-4CA5-AC6A-0D772D7A2D6A}" type="pres">
      <dgm:prSet presAssocID="{08AE334D-EBF1-4D9D-8665-323D920CE997}" presName="parentLeftMargin" presStyleLbl="node1" presStyleIdx="4" presStyleCnt="7"/>
      <dgm:spPr/>
    </dgm:pt>
    <dgm:pt modelId="{21FBEFE5-C829-49DA-9C2A-FBDEFEE3F6ED}" type="pres">
      <dgm:prSet presAssocID="{08AE334D-EBF1-4D9D-8665-323D920CE997}" presName="parentText" presStyleLbl="node1" presStyleIdx="5" presStyleCnt="7">
        <dgm:presLayoutVars>
          <dgm:chMax val="0"/>
          <dgm:bulletEnabled val="1"/>
        </dgm:presLayoutVars>
      </dgm:prSet>
      <dgm:spPr/>
    </dgm:pt>
    <dgm:pt modelId="{4C95DA04-6C3F-4EC4-9A34-31F02A444EBC}" type="pres">
      <dgm:prSet presAssocID="{08AE334D-EBF1-4D9D-8665-323D920CE997}" presName="negativeSpace" presStyleCnt="0"/>
      <dgm:spPr/>
    </dgm:pt>
    <dgm:pt modelId="{9559C2E9-A2B5-4328-AE07-5D279EFBDB30}" type="pres">
      <dgm:prSet presAssocID="{08AE334D-EBF1-4D9D-8665-323D920CE997}" presName="childText" presStyleLbl="conFgAcc1" presStyleIdx="5" presStyleCnt="7">
        <dgm:presLayoutVars>
          <dgm:bulletEnabled val="1"/>
        </dgm:presLayoutVars>
      </dgm:prSet>
      <dgm:spPr/>
    </dgm:pt>
    <dgm:pt modelId="{3A006475-6CD1-4478-A3F7-5D6815DA4791}" type="pres">
      <dgm:prSet presAssocID="{EFD41198-5F4A-4DE6-97BA-849F2FA32752}" presName="spaceBetweenRectangles" presStyleCnt="0"/>
      <dgm:spPr/>
    </dgm:pt>
    <dgm:pt modelId="{DFE91F43-C102-45B8-AA2D-2759C61DEF11}" type="pres">
      <dgm:prSet presAssocID="{16E2E14A-70AD-46A1-A422-A9A5D3722D96}" presName="parentLin" presStyleCnt="0"/>
      <dgm:spPr/>
    </dgm:pt>
    <dgm:pt modelId="{E76A1924-D2EC-4732-9388-2E5BFD58AE8B}" type="pres">
      <dgm:prSet presAssocID="{16E2E14A-70AD-46A1-A422-A9A5D3722D96}" presName="parentLeftMargin" presStyleLbl="node1" presStyleIdx="5" presStyleCnt="7"/>
      <dgm:spPr/>
    </dgm:pt>
    <dgm:pt modelId="{BD47636E-7587-4A04-8607-4EC37EA2643C}" type="pres">
      <dgm:prSet presAssocID="{16E2E14A-70AD-46A1-A422-A9A5D3722D96}" presName="parentText" presStyleLbl="node1" presStyleIdx="6" presStyleCnt="7">
        <dgm:presLayoutVars>
          <dgm:chMax val="0"/>
          <dgm:bulletEnabled val="1"/>
        </dgm:presLayoutVars>
      </dgm:prSet>
      <dgm:spPr/>
    </dgm:pt>
    <dgm:pt modelId="{C05DB5DF-DAEA-494B-AA59-DE746B5F0232}" type="pres">
      <dgm:prSet presAssocID="{16E2E14A-70AD-46A1-A422-A9A5D3722D96}" presName="negativeSpace" presStyleCnt="0"/>
      <dgm:spPr/>
    </dgm:pt>
    <dgm:pt modelId="{420DF5D1-F731-472C-B11B-224F232044FB}" type="pres">
      <dgm:prSet presAssocID="{16E2E14A-70AD-46A1-A422-A9A5D3722D96}" presName="childText" presStyleLbl="conFgAcc1" presStyleIdx="6" presStyleCnt="7">
        <dgm:presLayoutVars>
          <dgm:bulletEnabled val="1"/>
        </dgm:presLayoutVars>
      </dgm:prSet>
      <dgm:spPr/>
    </dgm:pt>
  </dgm:ptLst>
  <dgm:cxnLst>
    <dgm:cxn modelId="{603EA82E-F3F6-48A8-9BA1-8DC2B5262F60}" srcId="{DF743653-D72D-40C9-863B-02AA367DFA1E}" destId="{4315EFA5-084B-406C-ACE5-9948DCBFDA66}" srcOrd="3" destOrd="0" parTransId="{73887617-65A8-481E-8036-85E35EACB7DA}" sibTransId="{B2D2420F-FC28-426C-B627-BC08AA61CC1C}"/>
    <dgm:cxn modelId="{392D2042-BBC8-4217-93B1-D2277DF22AFE}" type="presOf" srcId="{21AFD0A4-A85E-4E26-944E-A3FBA18889A0}" destId="{A6BF2CEE-850E-4D99-B8A4-BC63C2A40238}" srcOrd="1" destOrd="0" presId="urn:microsoft.com/office/officeart/2005/8/layout/list1"/>
    <dgm:cxn modelId="{2FFD134F-7F60-4947-8049-D88097BFA2AA}" type="presOf" srcId="{21AFD0A4-A85E-4E26-944E-A3FBA18889A0}" destId="{9B6F57D4-C125-41C5-907F-363CD2B2D0FB}" srcOrd="0" destOrd="0" presId="urn:microsoft.com/office/officeart/2005/8/layout/list1"/>
    <dgm:cxn modelId="{F133B06F-EE99-2F47-A7EF-97418B1293DB}" type="presOf" srcId="{4315EFA5-084B-406C-ACE5-9948DCBFDA66}" destId="{3ADC70DD-090E-B34A-B7C0-890BC502823A}" srcOrd="1" destOrd="0" presId="urn:microsoft.com/office/officeart/2005/8/layout/list1"/>
    <dgm:cxn modelId="{F32D607D-F1A2-4AF1-9A51-54337AF69E87}" srcId="{DF743653-D72D-40C9-863B-02AA367DFA1E}" destId="{08AE334D-EBF1-4D9D-8665-323D920CE997}" srcOrd="5" destOrd="0" parTransId="{4982610A-0200-48B4-958C-BC1DBC78CC4F}" sibTransId="{EFD41198-5F4A-4DE6-97BA-849F2FA32752}"/>
    <dgm:cxn modelId="{FEBB4391-B432-499D-B812-2BDA82DB73D6}" srcId="{DF743653-D72D-40C9-863B-02AA367DFA1E}" destId="{F7C08EF2-9A74-424A-B84E-5940EF3056A2}" srcOrd="4" destOrd="0" parTransId="{37530359-FCBB-470D-9A1C-921ACC5A2036}" sibTransId="{975FA3F4-96DC-4E6C-A714-CFCFC1742690}"/>
    <dgm:cxn modelId="{D60D7597-577C-451C-B49E-D4392093A03B}" srcId="{DF743653-D72D-40C9-863B-02AA367DFA1E}" destId="{16E2E14A-70AD-46A1-A422-A9A5D3722D96}" srcOrd="6" destOrd="0" parTransId="{B5E3B78C-7114-4C58-A772-12233032EBA8}" sibTransId="{DA937A8C-F3E9-42E6-81B6-1E1D01FCD4BC}"/>
    <dgm:cxn modelId="{B3A49FA0-2352-4779-A780-B0A98BF648B8}" srcId="{DF743653-D72D-40C9-863B-02AA367DFA1E}" destId="{63931855-C808-4E6D-AC0A-596C5E753F2D}" srcOrd="2" destOrd="0" parTransId="{7E92C905-C475-4447-82CC-90ABC49FA35A}" sibTransId="{FB4E6509-199C-4001-9AAD-C2690CBC6BF9}"/>
    <dgm:cxn modelId="{A08B38A4-B46B-411D-9725-0F2210CF011C}" type="presOf" srcId="{08AE334D-EBF1-4D9D-8665-323D920CE997}" destId="{21FBEFE5-C829-49DA-9C2A-FBDEFEE3F6ED}" srcOrd="1" destOrd="0" presId="urn:microsoft.com/office/officeart/2005/8/layout/list1"/>
    <dgm:cxn modelId="{0EFC99AA-ADFC-8148-8FDB-738A12F70E5B}" type="presOf" srcId="{CF52DE46-5884-4345-AD56-FD05FCFD0101}" destId="{6D0D8309-A8D6-164C-845F-6D734FC05857}" srcOrd="1" destOrd="0" presId="urn:microsoft.com/office/officeart/2005/8/layout/list1"/>
    <dgm:cxn modelId="{331313B5-740E-7544-966C-ADB166AF1B22}" type="presOf" srcId="{CF52DE46-5884-4345-AD56-FD05FCFD0101}" destId="{D959FA1C-DCB9-9340-AB4E-4E44D563B17D}" srcOrd="0" destOrd="0" presId="urn:microsoft.com/office/officeart/2005/8/layout/list1"/>
    <dgm:cxn modelId="{337863B8-A705-4F5E-BCBA-24EBDA213A7A}" type="presOf" srcId="{63931855-C808-4E6D-AC0A-596C5E753F2D}" destId="{A312826A-BCA1-454B-BB2E-ACAC8D8ECEDC}" srcOrd="1" destOrd="0" presId="urn:microsoft.com/office/officeart/2005/8/layout/list1"/>
    <dgm:cxn modelId="{B62680CF-0E59-0D4D-A991-1826BBC4FE3A}" type="presOf" srcId="{DF743653-D72D-40C9-863B-02AA367DFA1E}" destId="{BB35611F-1EC6-9B4A-9904-AAB186B154BF}" srcOrd="0" destOrd="0" presId="urn:microsoft.com/office/officeart/2005/8/layout/list1"/>
    <dgm:cxn modelId="{BEB096D3-2F30-483D-A6BF-59BA4BE92CF5}" srcId="{DF743653-D72D-40C9-863B-02AA367DFA1E}" destId="{CF52DE46-5884-4345-AD56-FD05FCFD0101}" srcOrd="0" destOrd="0" parTransId="{3BCC6B3A-38DB-4FCC-ADC4-09E8FA24E83D}" sibTransId="{B63A0CB8-518B-48CD-A097-C024B344740C}"/>
    <dgm:cxn modelId="{C56EFAD4-DE4E-4A1C-B09B-0EE3DE605B8D}" type="presOf" srcId="{08AE334D-EBF1-4D9D-8665-323D920CE997}" destId="{EB96F96B-1216-4CA5-AC6A-0D772D7A2D6A}" srcOrd="0" destOrd="0" presId="urn:microsoft.com/office/officeart/2005/8/layout/list1"/>
    <dgm:cxn modelId="{DCD061E0-B9CA-D34B-9748-DD5275DB3357}" type="presOf" srcId="{4315EFA5-084B-406C-ACE5-9948DCBFDA66}" destId="{C168FB56-D305-004D-A19A-0F10540F9C30}" srcOrd="0" destOrd="0" presId="urn:microsoft.com/office/officeart/2005/8/layout/list1"/>
    <dgm:cxn modelId="{EFD828E9-DBC4-C94B-B22C-C91679D5445E}" type="presOf" srcId="{F7C08EF2-9A74-424A-B84E-5940EF3056A2}" destId="{4D548EA1-B554-1E4D-988F-0FCDDAE36070}" srcOrd="1" destOrd="0" presId="urn:microsoft.com/office/officeart/2005/8/layout/list1"/>
    <dgm:cxn modelId="{C8A3B2EB-EEB1-4A5E-B042-299C723C22E1}" type="presOf" srcId="{16E2E14A-70AD-46A1-A422-A9A5D3722D96}" destId="{BD47636E-7587-4A04-8607-4EC37EA2643C}" srcOrd="1" destOrd="0" presId="urn:microsoft.com/office/officeart/2005/8/layout/list1"/>
    <dgm:cxn modelId="{68ECCCED-4540-480B-AF76-F12888988E97}" type="presOf" srcId="{16E2E14A-70AD-46A1-A422-A9A5D3722D96}" destId="{E76A1924-D2EC-4732-9388-2E5BFD58AE8B}" srcOrd="0" destOrd="0" presId="urn:microsoft.com/office/officeart/2005/8/layout/list1"/>
    <dgm:cxn modelId="{924C67F0-6CC4-4792-BCF8-A405C62C9A1D}" type="presOf" srcId="{63931855-C808-4E6D-AC0A-596C5E753F2D}" destId="{D6C8E96A-3542-42FE-93E3-42D718A0306B}" srcOrd="0" destOrd="0" presId="urn:microsoft.com/office/officeart/2005/8/layout/list1"/>
    <dgm:cxn modelId="{97958AF3-5FB7-47B8-8D7D-BAA94980730E}" srcId="{DF743653-D72D-40C9-863B-02AA367DFA1E}" destId="{21AFD0A4-A85E-4E26-944E-A3FBA18889A0}" srcOrd="1" destOrd="0" parTransId="{1B2082D1-3EBD-4D88-9A1D-E2BD0EAB5E46}" sibTransId="{AF095594-BB56-4F95-BE51-8D52E0C36BF0}"/>
    <dgm:cxn modelId="{4F49E4FB-C30A-FA41-B277-C542C02E7239}" type="presOf" srcId="{F7C08EF2-9A74-424A-B84E-5940EF3056A2}" destId="{F2041D62-6B79-D742-9269-9E15D21CD514}" srcOrd="0" destOrd="0" presId="urn:microsoft.com/office/officeart/2005/8/layout/list1"/>
    <dgm:cxn modelId="{867BCE4C-1CD4-4A40-8004-ECC30B297FDE}" type="presParOf" srcId="{BB35611F-1EC6-9B4A-9904-AAB186B154BF}" destId="{4E355AE9-27A9-8A40-AB74-A0FA2F3474EE}" srcOrd="0" destOrd="0" presId="urn:microsoft.com/office/officeart/2005/8/layout/list1"/>
    <dgm:cxn modelId="{3D86F526-FDD1-EF4A-9CCF-896554FE26C7}" type="presParOf" srcId="{4E355AE9-27A9-8A40-AB74-A0FA2F3474EE}" destId="{D959FA1C-DCB9-9340-AB4E-4E44D563B17D}" srcOrd="0" destOrd="0" presId="urn:microsoft.com/office/officeart/2005/8/layout/list1"/>
    <dgm:cxn modelId="{A447BFE8-6528-7846-AD03-4F7096B2F797}" type="presParOf" srcId="{4E355AE9-27A9-8A40-AB74-A0FA2F3474EE}" destId="{6D0D8309-A8D6-164C-845F-6D734FC05857}" srcOrd="1" destOrd="0" presId="urn:microsoft.com/office/officeart/2005/8/layout/list1"/>
    <dgm:cxn modelId="{587BFCA7-1791-8145-9587-EDFB697C7E1A}" type="presParOf" srcId="{BB35611F-1EC6-9B4A-9904-AAB186B154BF}" destId="{EA8C33F3-6365-B54D-A541-2F1B87705FFA}" srcOrd="1" destOrd="0" presId="urn:microsoft.com/office/officeart/2005/8/layout/list1"/>
    <dgm:cxn modelId="{A34B1CBE-9397-AA49-AE30-F068146A155B}" type="presParOf" srcId="{BB35611F-1EC6-9B4A-9904-AAB186B154BF}" destId="{77397F1A-A25B-1343-8A8A-5E67365F95B4}" srcOrd="2" destOrd="0" presId="urn:microsoft.com/office/officeart/2005/8/layout/list1"/>
    <dgm:cxn modelId="{15708A87-B4D0-0141-9616-D7E3901A099D}" type="presParOf" srcId="{BB35611F-1EC6-9B4A-9904-AAB186B154BF}" destId="{EC923DE9-2C9D-A945-8269-B4AE4F6C2084}" srcOrd="3" destOrd="0" presId="urn:microsoft.com/office/officeart/2005/8/layout/list1"/>
    <dgm:cxn modelId="{2FC0B02C-8F99-47A5-B48A-5799FF39B40F}" type="presParOf" srcId="{BB35611F-1EC6-9B4A-9904-AAB186B154BF}" destId="{80E4B731-B87A-4B88-A0FC-9CBBC21B870D}" srcOrd="4" destOrd="0" presId="urn:microsoft.com/office/officeart/2005/8/layout/list1"/>
    <dgm:cxn modelId="{F5F2F22D-8094-471C-9C46-1231B3B64BCA}" type="presParOf" srcId="{80E4B731-B87A-4B88-A0FC-9CBBC21B870D}" destId="{9B6F57D4-C125-41C5-907F-363CD2B2D0FB}" srcOrd="0" destOrd="0" presId="urn:microsoft.com/office/officeart/2005/8/layout/list1"/>
    <dgm:cxn modelId="{1F3D133A-0208-4076-BE31-FC24AFF8B400}" type="presParOf" srcId="{80E4B731-B87A-4B88-A0FC-9CBBC21B870D}" destId="{A6BF2CEE-850E-4D99-B8A4-BC63C2A40238}" srcOrd="1" destOrd="0" presId="urn:microsoft.com/office/officeart/2005/8/layout/list1"/>
    <dgm:cxn modelId="{7A77362E-EA98-4029-BA76-C00199FD3F93}" type="presParOf" srcId="{BB35611F-1EC6-9B4A-9904-AAB186B154BF}" destId="{4C59A087-F630-4BC6-9ED1-2A651DBAE2EB}" srcOrd="5" destOrd="0" presId="urn:microsoft.com/office/officeart/2005/8/layout/list1"/>
    <dgm:cxn modelId="{E4503F9C-55AF-4224-8230-0BE740415D68}" type="presParOf" srcId="{BB35611F-1EC6-9B4A-9904-AAB186B154BF}" destId="{A236E872-8DF4-499D-87E6-88FE34E6DB1E}" srcOrd="6" destOrd="0" presId="urn:microsoft.com/office/officeart/2005/8/layout/list1"/>
    <dgm:cxn modelId="{A79734D1-DD82-4428-AC69-63C48987C2B0}" type="presParOf" srcId="{BB35611F-1EC6-9B4A-9904-AAB186B154BF}" destId="{05ADBB84-357E-4A98-B9D4-8E5AEB910CF6}" srcOrd="7" destOrd="0" presId="urn:microsoft.com/office/officeart/2005/8/layout/list1"/>
    <dgm:cxn modelId="{1E3F9C09-10BA-4DBF-ABA2-37BB2FAB28A9}" type="presParOf" srcId="{BB35611F-1EC6-9B4A-9904-AAB186B154BF}" destId="{624F2D45-EFCD-4B05-B8B1-286A30FF0466}" srcOrd="8" destOrd="0" presId="urn:microsoft.com/office/officeart/2005/8/layout/list1"/>
    <dgm:cxn modelId="{D270142C-B19A-494A-9CCB-D4F31A0E3C4C}" type="presParOf" srcId="{624F2D45-EFCD-4B05-B8B1-286A30FF0466}" destId="{D6C8E96A-3542-42FE-93E3-42D718A0306B}" srcOrd="0" destOrd="0" presId="urn:microsoft.com/office/officeart/2005/8/layout/list1"/>
    <dgm:cxn modelId="{AEDDA02D-C30C-45B9-8EF4-442533D3E4B7}" type="presParOf" srcId="{624F2D45-EFCD-4B05-B8B1-286A30FF0466}" destId="{A312826A-BCA1-454B-BB2E-ACAC8D8ECEDC}" srcOrd="1" destOrd="0" presId="urn:microsoft.com/office/officeart/2005/8/layout/list1"/>
    <dgm:cxn modelId="{B13A0543-4E35-46C9-BB4E-4A8200922771}" type="presParOf" srcId="{BB35611F-1EC6-9B4A-9904-AAB186B154BF}" destId="{0087D1E6-0B1E-4117-8921-8C9AABD79E7D}" srcOrd="9" destOrd="0" presId="urn:microsoft.com/office/officeart/2005/8/layout/list1"/>
    <dgm:cxn modelId="{4FB2ACC0-EFE6-47FD-9FC0-11984962AD65}" type="presParOf" srcId="{BB35611F-1EC6-9B4A-9904-AAB186B154BF}" destId="{ED5D8484-A2F4-42CC-B8E1-2662DAD95186}" srcOrd="10" destOrd="0" presId="urn:microsoft.com/office/officeart/2005/8/layout/list1"/>
    <dgm:cxn modelId="{5F5C12EC-0C3D-42BD-AF2F-BC7982071654}" type="presParOf" srcId="{BB35611F-1EC6-9B4A-9904-AAB186B154BF}" destId="{9DE12D62-A6B2-404B-B690-C4A3AE111C5D}" srcOrd="11" destOrd="0" presId="urn:microsoft.com/office/officeart/2005/8/layout/list1"/>
    <dgm:cxn modelId="{2A704591-13B3-954C-9633-231F5779B247}" type="presParOf" srcId="{BB35611F-1EC6-9B4A-9904-AAB186B154BF}" destId="{1041F951-3F0C-864F-817D-9B0E77F2E640}" srcOrd="12" destOrd="0" presId="urn:microsoft.com/office/officeart/2005/8/layout/list1"/>
    <dgm:cxn modelId="{05DCE72A-C5ED-354D-801A-A06C48AE107A}" type="presParOf" srcId="{1041F951-3F0C-864F-817D-9B0E77F2E640}" destId="{C168FB56-D305-004D-A19A-0F10540F9C30}" srcOrd="0" destOrd="0" presId="urn:microsoft.com/office/officeart/2005/8/layout/list1"/>
    <dgm:cxn modelId="{1AB3E7B6-3736-6B48-9E41-5AFD1D388872}" type="presParOf" srcId="{1041F951-3F0C-864F-817D-9B0E77F2E640}" destId="{3ADC70DD-090E-B34A-B7C0-890BC502823A}" srcOrd="1" destOrd="0" presId="urn:microsoft.com/office/officeart/2005/8/layout/list1"/>
    <dgm:cxn modelId="{4E8C6E36-4560-5642-B604-D9D940D2AB30}" type="presParOf" srcId="{BB35611F-1EC6-9B4A-9904-AAB186B154BF}" destId="{48C32AD8-C481-704A-A4F1-D4A79491393E}" srcOrd="13" destOrd="0" presId="urn:microsoft.com/office/officeart/2005/8/layout/list1"/>
    <dgm:cxn modelId="{28391F73-AB00-904E-BD00-937F41FBAD07}" type="presParOf" srcId="{BB35611F-1EC6-9B4A-9904-AAB186B154BF}" destId="{3962F92F-907A-EB46-91C3-B32470C40BA9}" srcOrd="14" destOrd="0" presId="urn:microsoft.com/office/officeart/2005/8/layout/list1"/>
    <dgm:cxn modelId="{4CE52C37-3D96-9F43-A037-554AC52C4314}" type="presParOf" srcId="{BB35611F-1EC6-9B4A-9904-AAB186B154BF}" destId="{14950300-0418-4843-BB47-5E1DDF610883}" srcOrd="15" destOrd="0" presId="urn:microsoft.com/office/officeart/2005/8/layout/list1"/>
    <dgm:cxn modelId="{04B1E6A4-1E10-524E-BEA8-8456EEFE3767}" type="presParOf" srcId="{BB35611F-1EC6-9B4A-9904-AAB186B154BF}" destId="{F85FD791-96E4-E546-8CA9-6966D6E89FFA}" srcOrd="16" destOrd="0" presId="urn:microsoft.com/office/officeart/2005/8/layout/list1"/>
    <dgm:cxn modelId="{BEDB50A6-9B36-EA4D-A956-D705EB838196}" type="presParOf" srcId="{F85FD791-96E4-E546-8CA9-6966D6E89FFA}" destId="{F2041D62-6B79-D742-9269-9E15D21CD514}" srcOrd="0" destOrd="0" presId="urn:microsoft.com/office/officeart/2005/8/layout/list1"/>
    <dgm:cxn modelId="{DBCAEF4B-16C2-2744-826D-98E6F44966E1}" type="presParOf" srcId="{F85FD791-96E4-E546-8CA9-6966D6E89FFA}" destId="{4D548EA1-B554-1E4D-988F-0FCDDAE36070}" srcOrd="1" destOrd="0" presId="urn:microsoft.com/office/officeart/2005/8/layout/list1"/>
    <dgm:cxn modelId="{4F9C8C07-40C1-8A46-A0B4-06EFE6A4608D}" type="presParOf" srcId="{BB35611F-1EC6-9B4A-9904-AAB186B154BF}" destId="{88F9C118-F53F-C345-9D9B-AF26C216BD07}" srcOrd="17" destOrd="0" presId="urn:microsoft.com/office/officeart/2005/8/layout/list1"/>
    <dgm:cxn modelId="{5BE9EA47-5A61-9E4B-B550-0125A02DD683}" type="presParOf" srcId="{BB35611F-1EC6-9B4A-9904-AAB186B154BF}" destId="{3AF0D5C0-3745-C04A-BF4D-3990D8813D57}" srcOrd="18" destOrd="0" presId="urn:microsoft.com/office/officeart/2005/8/layout/list1"/>
    <dgm:cxn modelId="{3CFD4034-05EE-B043-8D00-88F9B1E922D5}" type="presParOf" srcId="{BB35611F-1EC6-9B4A-9904-AAB186B154BF}" destId="{46CA98BC-F177-B54D-966F-25BB920A7505}" srcOrd="19" destOrd="0" presId="urn:microsoft.com/office/officeart/2005/8/layout/list1"/>
    <dgm:cxn modelId="{51177428-34A1-43DF-9F8C-308AE0E6B1C4}" type="presParOf" srcId="{BB35611F-1EC6-9B4A-9904-AAB186B154BF}" destId="{09CD8670-6CA4-417F-9A5A-23AD2306E165}" srcOrd="20" destOrd="0" presId="urn:microsoft.com/office/officeart/2005/8/layout/list1"/>
    <dgm:cxn modelId="{FF0E3B08-8878-40B7-99B0-4F7F70781045}" type="presParOf" srcId="{09CD8670-6CA4-417F-9A5A-23AD2306E165}" destId="{EB96F96B-1216-4CA5-AC6A-0D772D7A2D6A}" srcOrd="0" destOrd="0" presId="urn:microsoft.com/office/officeart/2005/8/layout/list1"/>
    <dgm:cxn modelId="{CCED67DE-F0F4-499A-828F-8D1D12F7E4BB}" type="presParOf" srcId="{09CD8670-6CA4-417F-9A5A-23AD2306E165}" destId="{21FBEFE5-C829-49DA-9C2A-FBDEFEE3F6ED}" srcOrd="1" destOrd="0" presId="urn:microsoft.com/office/officeart/2005/8/layout/list1"/>
    <dgm:cxn modelId="{222D6A2D-1033-47F1-903B-FE3B695E62B1}" type="presParOf" srcId="{BB35611F-1EC6-9B4A-9904-AAB186B154BF}" destId="{4C95DA04-6C3F-4EC4-9A34-31F02A444EBC}" srcOrd="21" destOrd="0" presId="urn:microsoft.com/office/officeart/2005/8/layout/list1"/>
    <dgm:cxn modelId="{6AA2D0D4-6158-42D8-81CF-63621158C5F3}" type="presParOf" srcId="{BB35611F-1EC6-9B4A-9904-AAB186B154BF}" destId="{9559C2E9-A2B5-4328-AE07-5D279EFBDB30}" srcOrd="22" destOrd="0" presId="urn:microsoft.com/office/officeart/2005/8/layout/list1"/>
    <dgm:cxn modelId="{0AE330CB-BC9D-4B2F-A13A-E9A4FAD77315}" type="presParOf" srcId="{BB35611F-1EC6-9B4A-9904-AAB186B154BF}" destId="{3A006475-6CD1-4478-A3F7-5D6815DA4791}" srcOrd="23" destOrd="0" presId="urn:microsoft.com/office/officeart/2005/8/layout/list1"/>
    <dgm:cxn modelId="{3F2F8824-B054-4934-8B74-8AF5C713F8B5}" type="presParOf" srcId="{BB35611F-1EC6-9B4A-9904-AAB186B154BF}" destId="{DFE91F43-C102-45B8-AA2D-2759C61DEF11}" srcOrd="24" destOrd="0" presId="urn:microsoft.com/office/officeart/2005/8/layout/list1"/>
    <dgm:cxn modelId="{E7B54E47-CC72-4C10-AA45-A48C8ABE0CC1}" type="presParOf" srcId="{DFE91F43-C102-45B8-AA2D-2759C61DEF11}" destId="{E76A1924-D2EC-4732-9388-2E5BFD58AE8B}" srcOrd="0" destOrd="0" presId="urn:microsoft.com/office/officeart/2005/8/layout/list1"/>
    <dgm:cxn modelId="{2CDECF93-86AC-431E-A9BA-3D50F2DFC4BE}" type="presParOf" srcId="{DFE91F43-C102-45B8-AA2D-2759C61DEF11}" destId="{BD47636E-7587-4A04-8607-4EC37EA2643C}" srcOrd="1" destOrd="0" presId="urn:microsoft.com/office/officeart/2005/8/layout/list1"/>
    <dgm:cxn modelId="{E0C80DC9-372D-47B7-90CC-6807077F8ADA}" type="presParOf" srcId="{BB35611F-1EC6-9B4A-9904-AAB186B154BF}" destId="{C05DB5DF-DAEA-494B-AA59-DE746B5F0232}" srcOrd="25" destOrd="0" presId="urn:microsoft.com/office/officeart/2005/8/layout/list1"/>
    <dgm:cxn modelId="{51153A15-53EE-49AF-A9C2-3F7CF9AE3E17}" type="presParOf" srcId="{BB35611F-1EC6-9B4A-9904-AAB186B154BF}" destId="{420DF5D1-F731-472C-B11B-224F232044FB}" srcOrd="2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DF743653-D72D-40C9-863B-02AA367DFA1E}"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en-US"/>
        </a:p>
      </dgm:t>
    </dgm:pt>
    <dgm:pt modelId="{40C3E3B8-1DC8-42DE-AA48-E381C7C000BB}">
      <dgm:prSet custT="1"/>
      <dgm:spPr>
        <a:solidFill>
          <a:schemeClr val="accent1"/>
        </a:solidFill>
      </dgm:spPr>
      <dgm:t>
        <a:bodyPr/>
        <a:lstStyle/>
        <a:p>
          <a:r>
            <a:rPr lang="nl-NL" sz="1000" b="1" dirty="0"/>
            <a:t>3. Locatiespecifieke instructies voor Ploeg met VHM</a:t>
          </a:r>
          <a:endParaRPr lang="en-US" sz="1000" dirty="0"/>
        </a:p>
      </dgm:t>
    </dgm:pt>
    <dgm:pt modelId="{5609E884-EA81-49FF-B8A4-65053048E1AC}" type="parTrans" cxnId="{C754F2F6-4770-455A-B24D-521DBB257F1F}">
      <dgm:prSet/>
      <dgm:spPr/>
      <dgm:t>
        <a:bodyPr/>
        <a:lstStyle/>
        <a:p>
          <a:endParaRPr lang="nl-NL" sz="2400"/>
        </a:p>
      </dgm:t>
    </dgm:pt>
    <dgm:pt modelId="{9687E4BA-54C3-4836-80F5-5516D6BA26A5}" type="sibTrans" cxnId="{C754F2F6-4770-455A-B24D-521DBB257F1F}">
      <dgm:prSet/>
      <dgm:spPr/>
      <dgm:t>
        <a:bodyPr/>
        <a:lstStyle/>
        <a:p>
          <a:endParaRPr lang="nl-NL" sz="2400"/>
        </a:p>
      </dgm:t>
    </dgm:pt>
    <dgm:pt modelId="{B24EE548-842A-4AE0-8420-CDEDB2171924}">
      <dgm:prSet custT="1"/>
      <dgm:spPr>
        <a:solidFill>
          <a:schemeClr val="accent1"/>
        </a:solidFill>
      </dgm:spPr>
      <dgm:t>
        <a:bodyPr/>
        <a:lstStyle/>
        <a:p>
          <a:r>
            <a:rPr lang="nl-NL" sz="1000" b="1" dirty="0"/>
            <a:t>5. Combineren van uitvoerende taken</a:t>
          </a:r>
          <a:endParaRPr lang="en-US" sz="1000" dirty="0"/>
        </a:p>
      </dgm:t>
    </dgm:pt>
    <dgm:pt modelId="{A2A9EC6D-AAC3-4860-8954-A658A5ED0BC6}" type="parTrans" cxnId="{3F1BEB0A-649D-4DA3-B366-38BB3DF402E5}">
      <dgm:prSet/>
      <dgm:spPr/>
      <dgm:t>
        <a:bodyPr/>
        <a:lstStyle/>
        <a:p>
          <a:endParaRPr lang="nl-NL" sz="2400"/>
        </a:p>
      </dgm:t>
    </dgm:pt>
    <dgm:pt modelId="{D84B2013-2A21-4738-A185-9497FD4689FA}" type="sibTrans" cxnId="{3F1BEB0A-649D-4DA3-B366-38BB3DF402E5}">
      <dgm:prSet/>
      <dgm:spPr/>
      <dgm:t>
        <a:bodyPr/>
        <a:lstStyle/>
        <a:p>
          <a:endParaRPr lang="nl-NL" sz="2400"/>
        </a:p>
      </dgm:t>
    </dgm:pt>
    <dgm:pt modelId="{45F02554-534B-4974-8AE1-CC1B1DE44886}">
      <dgm:prSet custT="1"/>
      <dgm:spPr>
        <a:solidFill>
          <a:schemeClr val="accent2"/>
        </a:solidFill>
      </dgm:spPr>
      <dgm:t>
        <a:bodyPr/>
        <a:lstStyle/>
        <a:p>
          <a:r>
            <a:rPr lang="nl-NL" sz="1000" dirty="0">
              <a:sym typeface="Wingdings" panose="05000000000000000000" pitchFamily="2" charset="2"/>
            </a:rPr>
            <a:t>	 </a:t>
          </a:r>
          <a:r>
            <a:rPr lang="nl-NL" sz="1000" dirty="0"/>
            <a:t>Beperken combineren veiligheids- en technische taken</a:t>
          </a:r>
        </a:p>
      </dgm:t>
    </dgm:pt>
    <dgm:pt modelId="{0ED0C3D9-3223-4786-9F39-57EEA35B1169}" type="parTrans" cxnId="{8DDE1235-6F38-43DC-85BC-0D3DBA10C1C2}">
      <dgm:prSet/>
      <dgm:spPr/>
      <dgm:t>
        <a:bodyPr/>
        <a:lstStyle/>
        <a:p>
          <a:endParaRPr lang="nl-NL" sz="2400"/>
        </a:p>
      </dgm:t>
    </dgm:pt>
    <dgm:pt modelId="{1E6D94E2-B5A8-4DF8-8DEF-1C96A9401842}" type="sibTrans" cxnId="{8DDE1235-6F38-43DC-85BC-0D3DBA10C1C2}">
      <dgm:prSet/>
      <dgm:spPr/>
      <dgm:t>
        <a:bodyPr/>
        <a:lstStyle/>
        <a:p>
          <a:endParaRPr lang="nl-NL" sz="2400"/>
        </a:p>
      </dgm:t>
    </dgm:pt>
    <dgm:pt modelId="{32575D9F-A91B-4330-AECC-C11CDE86657E}">
      <dgm:prSet custT="1"/>
      <dgm:spPr>
        <a:solidFill>
          <a:schemeClr val="accent2"/>
        </a:solidFill>
      </dgm:spPr>
      <dgm:t>
        <a:bodyPr/>
        <a:lstStyle/>
        <a:p>
          <a:r>
            <a:rPr lang="nl-NL" sz="1000" dirty="0">
              <a:sym typeface="Wingdings" panose="05000000000000000000" pitchFamily="2" charset="2"/>
            </a:rPr>
            <a:t>	 </a:t>
          </a:r>
          <a:r>
            <a:rPr lang="nl-NL" sz="1000" dirty="0"/>
            <a:t>LWB met meerdere </a:t>
          </a:r>
          <a:r>
            <a:rPr lang="nl-NL" sz="1000" dirty="0" err="1"/>
            <a:t>WBI’s</a:t>
          </a:r>
          <a:endParaRPr lang="nl-NL" sz="1000" dirty="0"/>
        </a:p>
      </dgm:t>
    </dgm:pt>
    <dgm:pt modelId="{EC9DDD25-72B6-4960-BBAC-78D8422AA939}" type="parTrans" cxnId="{55D22CB8-50AE-4EF5-B40A-8CB2317ED979}">
      <dgm:prSet/>
      <dgm:spPr/>
      <dgm:t>
        <a:bodyPr/>
        <a:lstStyle/>
        <a:p>
          <a:endParaRPr lang="nl-NL" sz="2400"/>
        </a:p>
      </dgm:t>
    </dgm:pt>
    <dgm:pt modelId="{E12BA60E-C079-40E9-A927-6A3495D64C1A}" type="sibTrans" cxnId="{55D22CB8-50AE-4EF5-B40A-8CB2317ED979}">
      <dgm:prSet/>
      <dgm:spPr/>
      <dgm:t>
        <a:bodyPr/>
        <a:lstStyle/>
        <a:p>
          <a:endParaRPr lang="nl-NL" sz="2400"/>
        </a:p>
      </dgm:t>
    </dgm:pt>
    <dgm:pt modelId="{83D04338-554A-4CF7-B7B6-F1B64911E5BB}">
      <dgm:prSet custT="1"/>
      <dgm:spPr>
        <a:solidFill>
          <a:schemeClr val="accent1"/>
        </a:solidFill>
      </dgm:spPr>
      <dgm:t>
        <a:bodyPr/>
        <a:lstStyle/>
        <a:p>
          <a:r>
            <a:rPr lang="nl-NL" sz="1000" b="1" dirty="0"/>
            <a:t>6. Bij PW/GRW altijd afbakening, tenzij…</a:t>
          </a:r>
          <a:endParaRPr lang="nl-NL" sz="1000" dirty="0"/>
        </a:p>
      </dgm:t>
    </dgm:pt>
    <dgm:pt modelId="{6BA9F422-ECE0-4C6E-BA98-E01D31E98C45}" type="parTrans" cxnId="{DFB9C1B4-EB46-43EE-94FE-924DCD4FF1B0}">
      <dgm:prSet/>
      <dgm:spPr/>
      <dgm:t>
        <a:bodyPr/>
        <a:lstStyle/>
        <a:p>
          <a:endParaRPr lang="nl-NL" sz="2400"/>
        </a:p>
      </dgm:t>
    </dgm:pt>
    <dgm:pt modelId="{86A04D6B-A882-4041-BD28-918C7FD65430}" type="sibTrans" cxnId="{DFB9C1B4-EB46-43EE-94FE-924DCD4FF1B0}">
      <dgm:prSet/>
      <dgm:spPr/>
      <dgm:t>
        <a:bodyPr/>
        <a:lstStyle/>
        <a:p>
          <a:endParaRPr lang="nl-NL" sz="2400"/>
        </a:p>
      </dgm:t>
    </dgm:pt>
    <dgm:pt modelId="{595E77F3-C260-47A0-9C7A-98E551CA2611}">
      <dgm:prSet custT="1"/>
      <dgm:spPr>
        <a:solidFill>
          <a:schemeClr val="accent2"/>
        </a:solidFill>
      </dgm:spPr>
      <dgm:t>
        <a:bodyPr/>
        <a:lstStyle/>
        <a:p>
          <a:r>
            <a:rPr lang="nl-NL" sz="1000" dirty="0">
              <a:sym typeface="Wingdings" panose="05000000000000000000" pitchFamily="2" charset="2"/>
            </a:rPr>
            <a:t>	 </a:t>
          </a:r>
          <a:r>
            <a:rPr lang="nl-NL" sz="1000" dirty="0"/>
            <a:t>Extra afbakening plaatsen</a:t>
          </a:r>
        </a:p>
      </dgm:t>
    </dgm:pt>
    <dgm:pt modelId="{021D67B4-18BD-468A-B0E4-2D663A782695}" type="parTrans" cxnId="{972546D0-BC7C-4730-86F6-6619F30C956C}">
      <dgm:prSet/>
      <dgm:spPr/>
      <dgm:t>
        <a:bodyPr/>
        <a:lstStyle/>
        <a:p>
          <a:endParaRPr lang="nl-NL" sz="2400"/>
        </a:p>
      </dgm:t>
    </dgm:pt>
    <dgm:pt modelId="{3776B267-13BC-48BE-9597-CAD851AE1BAB}" type="sibTrans" cxnId="{972546D0-BC7C-4730-86F6-6619F30C956C}">
      <dgm:prSet/>
      <dgm:spPr/>
      <dgm:t>
        <a:bodyPr/>
        <a:lstStyle/>
        <a:p>
          <a:endParaRPr lang="nl-NL" sz="2400"/>
        </a:p>
      </dgm:t>
    </dgm:pt>
    <dgm:pt modelId="{21274C24-AB36-4875-8FFB-C0E3474E0BB5}">
      <dgm:prSet custT="1"/>
      <dgm:spPr>
        <a:solidFill>
          <a:schemeClr val="accent2"/>
        </a:solidFill>
      </dgm:spPr>
      <dgm:t>
        <a:bodyPr/>
        <a:lstStyle/>
        <a:p>
          <a:r>
            <a:rPr lang="nl-NL" sz="1000" dirty="0">
              <a:sym typeface="Wingdings" panose="05000000000000000000" pitchFamily="2" charset="2"/>
            </a:rPr>
            <a:t>	 </a:t>
          </a:r>
          <a:r>
            <a:rPr lang="nl-NL" sz="1000" dirty="0"/>
            <a:t>In- en uitzetten moet in principe begeleid worden, tenzij…</a:t>
          </a:r>
        </a:p>
      </dgm:t>
    </dgm:pt>
    <dgm:pt modelId="{65193D0A-3F98-4C8A-B66B-412F499CA939}" type="parTrans" cxnId="{4D884D3E-4833-4B35-88E3-DDBB7F88DBCC}">
      <dgm:prSet/>
      <dgm:spPr/>
      <dgm:t>
        <a:bodyPr/>
        <a:lstStyle/>
        <a:p>
          <a:endParaRPr lang="nl-NL" sz="2400"/>
        </a:p>
      </dgm:t>
    </dgm:pt>
    <dgm:pt modelId="{B6041874-8FA7-4E70-AA71-C19C091276CE}" type="sibTrans" cxnId="{4D884D3E-4833-4B35-88E3-DDBB7F88DBCC}">
      <dgm:prSet/>
      <dgm:spPr/>
      <dgm:t>
        <a:bodyPr/>
        <a:lstStyle/>
        <a:p>
          <a:endParaRPr lang="nl-NL" sz="2400"/>
        </a:p>
      </dgm:t>
    </dgm:pt>
    <dgm:pt modelId="{00909BCB-D9BF-4074-B99A-280E92CC7AD8}">
      <dgm:prSet custT="1"/>
      <dgm:spPr>
        <a:solidFill>
          <a:schemeClr val="accent1"/>
        </a:solidFill>
      </dgm:spPr>
      <dgm:t>
        <a:bodyPr/>
        <a:lstStyle/>
        <a:p>
          <a:r>
            <a:rPr lang="en-US" sz="1000" b="1" dirty="0"/>
            <a:t>4. Locatiespecifieke </a:t>
          </a:r>
          <a:r>
            <a:rPr lang="en-US" sz="1000" b="1" dirty="0" err="1"/>
            <a:t>instructies</a:t>
          </a:r>
          <a:r>
            <a:rPr lang="en-US" sz="1000" b="1" dirty="0"/>
            <a:t> </a:t>
          </a:r>
          <a:r>
            <a:rPr lang="en-US" sz="1000" b="1" dirty="0" err="1"/>
            <a:t>voor</a:t>
          </a:r>
          <a:r>
            <a:rPr lang="en-US" sz="1000" b="1" dirty="0"/>
            <a:t> de TEV</a:t>
          </a:r>
        </a:p>
      </dgm:t>
    </dgm:pt>
    <dgm:pt modelId="{B1BCB7FC-7365-469E-8C6E-F1CE07F9FE62}" type="parTrans" cxnId="{A0BDCD24-CE27-4343-B76F-43206378F7DC}">
      <dgm:prSet/>
      <dgm:spPr/>
      <dgm:t>
        <a:bodyPr/>
        <a:lstStyle/>
        <a:p>
          <a:endParaRPr lang="nl-NL" sz="2400"/>
        </a:p>
      </dgm:t>
    </dgm:pt>
    <dgm:pt modelId="{F05A33A2-D73F-4E7C-AFE3-62124FD53F3A}" type="sibTrans" cxnId="{A0BDCD24-CE27-4343-B76F-43206378F7DC}">
      <dgm:prSet/>
      <dgm:spPr/>
      <dgm:t>
        <a:bodyPr/>
        <a:lstStyle/>
        <a:p>
          <a:endParaRPr lang="nl-NL" sz="2400"/>
        </a:p>
      </dgm:t>
    </dgm:pt>
    <dgm:pt modelId="{BB35611F-1EC6-9B4A-9904-AAB186B154BF}" type="pres">
      <dgm:prSet presAssocID="{DF743653-D72D-40C9-863B-02AA367DFA1E}" presName="linear" presStyleCnt="0">
        <dgm:presLayoutVars>
          <dgm:dir/>
          <dgm:animLvl val="lvl"/>
          <dgm:resizeHandles val="exact"/>
        </dgm:presLayoutVars>
      </dgm:prSet>
      <dgm:spPr/>
    </dgm:pt>
    <dgm:pt modelId="{0DAB1232-1623-4B8B-876A-AED7C6A75031}" type="pres">
      <dgm:prSet presAssocID="{40C3E3B8-1DC8-42DE-AA48-E381C7C000BB}" presName="parentLin" presStyleCnt="0"/>
      <dgm:spPr/>
    </dgm:pt>
    <dgm:pt modelId="{08DDBD90-C780-4BFA-82C9-7427E6174621}" type="pres">
      <dgm:prSet presAssocID="{40C3E3B8-1DC8-42DE-AA48-E381C7C000BB}" presName="parentLeftMargin" presStyleLbl="node1" presStyleIdx="0" presStyleCnt="8"/>
      <dgm:spPr/>
    </dgm:pt>
    <dgm:pt modelId="{7C2D0392-8FEE-405A-BDBD-96FDA07D01E1}" type="pres">
      <dgm:prSet presAssocID="{40C3E3B8-1DC8-42DE-AA48-E381C7C000BB}" presName="parentText" presStyleLbl="node1" presStyleIdx="0" presStyleCnt="8">
        <dgm:presLayoutVars>
          <dgm:chMax val="0"/>
          <dgm:bulletEnabled val="1"/>
        </dgm:presLayoutVars>
      </dgm:prSet>
      <dgm:spPr/>
    </dgm:pt>
    <dgm:pt modelId="{F45FD9C1-0373-455E-8E0C-7ADBCBF1FFFA}" type="pres">
      <dgm:prSet presAssocID="{40C3E3B8-1DC8-42DE-AA48-E381C7C000BB}" presName="negativeSpace" presStyleCnt="0"/>
      <dgm:spPr/>
    </dgm:pt>
    <dgm:pt modelId="{629408AC-EF14-4F23-9A66-30BB9158A974}" type="pres">
      <dgm:prSet presAssocID="{40C3E3B8-1DC8-42DE-AA48-E381C7C000BB}" presName="childText" presStyleLbl="conFgAcc1" presStyleIdx="0" presStyleCnt="8">
        <dgm:presLayoutVars>
          <dgm:bulletEnabled val="1"/>
        </dgm:presLayoutVars>
      </dgm:prSet>
      <dgm:spPr/>
    </dgm:pt>
    <dgm:pt modelId="{7BE6B6EA-C14A-464B-9400-4625E57500AD}" type="pres">
      <dgm:prSet presAssocID="{9687E4BA-54C3-4836-80F5-5516D6BA26A5}" presName="spaceBetweenRectangles" presStyleCnt="0"/>
      <dgm:spPr/>
    </dgm:pt>
    <dgm:pt modelId="{2EC89FB5-A85F-4D38-88D2-5BDFF246BECC}" type="pres">
      <dgm:prSet presAssocID="{00909BCB-D9BF-4074-B99A-280E92CC7AD8}" presName="parentLin" presStyleCnt="0"/>
      <dgm:spPr/>
    </dgm:pt>
    <dgm:pt modelId="{E62D95BA-ACA0-46EA-80F2-648BC462B8B9}" type="pres">
      <dgm:prSet presAssocID="{00909BCB-D9BF-4074-B99A-280E92CC7AD8}" presName="parentLeftMargin" presStyleLbl="node1" presStyleIdx="0" presStyleCnt="8"/>
      <dgm:spPr/>
    </dgm:pt>
    <dgm:pt modelId="{D668230A-6F9F-4C9A-B450-DE910A18D009}" type="pres">
      <dgm:prSet presAssocID="{00909BCB-D9BF-4074-B99A-280E92CC7AD8}" presName="parentText" presStyleLbl="node1" presStyleIdx="1" presStyleCnt="8">
        <dgm:presLayoutVars>
          <dgm:chMax val="0"/>
          <dgm:bulletEnabled val="1"/>
        </dgm:presLayoutVars>
      </dgm:prSet>
      <dgm:spPr/>
    </dgm:pt>
    <dgm:pt modelId="{85AD746C-C476-4178-94A5-3DDFB2A069EA}" type="pres">
      <dgm:prSet presAssocID="{00909BCB-D9BF-4074-B99A-280E92CC7AD8}" presName="negativeSpace" presStyleCnt="0"/>
      <dgm:spPr/>
    </dgm:pt>
    <dgm:pt modelId="{9D2F1A52-CC3B-4406-856F-C5E335925BD9}" type="pres">
      <dgm:prSet presAssocID="{00909BCB-D9BF-4074-B99A-280E92CC7AD8}" presName="childText" presStyleLbl="conFgAcc1" presStyleIdx="1" presStyleCnt="8">
        <dgm:presLayoutVars>
          <dgm:bulletEnabled val="1"/>
        </dgm:presLayoutVars>
      </dgm:prSet>
      <dgm:spPr/>
    </dgm:pt>
    <dgm:pt modelId="{4FA0CDE1-EEF2-4851-BFD5-BB90FA64490C}" type="pres">
      <dgm:prSet presAssocID="{F05A33A2-D73F-4E7C-AFE3-62124FD53F3A}" presName="spaceBetweenRectangles" presStyleCnt="0"/>
      <dgm:spPr/>
    </dgm:pt>
    <dgm:pt modelId="{B9AD2EF0-2F68-40A9-A644-62647F240864}" type="pres">
      <dgm:prSet presAssocID="{B24EE548-842A-4AE0-8420-CDEDB2171924}" presName="parentLin" presStyleCnt="0"/>
      <dgm:spPr/>
    </dgm:pt>
    <dgm:pt modelId="{FD424FF1-45D5-460E-B03F-015ADEF09296}" type="pres">
      <dgm:prSet presAssocID="{B24EE548-842A-4AE0-8420-CDEDB2171924}" presName="parentLeftMargin" presStyleLbl="node1" presStyleIdx="1" presStyleCnt="8"/>
      <dgm:spPr/>
    </dgm:pt>
    <dgm:pt modelId="{4CFE9B79-8F14-4756-B7D0-13434DE29026}" type="pres">
      <dgm:prSet presAssocID="{B24EE548-842A-4AE0-8420-CDEDB2171924}" presName="parentText" presStyleLbl="node1" presStyleIdx="2" presStyleCnt="8">
        <dgm:presLayoutVars>
          <dgm:chMax val="0"/>
          <dgm:bulletEnabled val="1"/>
        </dgm:presLayoutVars>
      </dgm:prSet>
      <dgm:spPr/>
    </dgm:pt>
    <dgm:pt modelId="{62E43AF0-E195-4A59-897E-2A9BACE472B6}" type="pres">
      <dgm:prSet presAssocID="{B24EE548-842A-4AE0-8420-CDEDB2171924}" presName="negativeSpace" presStyleCnt="0"/>
      <dgm:spPr/>
    </dgm:pt>
    <dgm:pt modelId="{B3B086F3-6D3A-4530-B4AF-93C3964370DF}" type="pres">
      <dgm:prSet presAssocID="{B24EE548-842A-4AE0-8420-CDEDB2171924}" presName="childText" presStyleLbl="conFgAcc1" presStyleIdx="2" presStyleCnt="8">
        <dgm:presLayoutVars>
          <dgm:bulletEnabled val="1"/>
        </dgm:presLayoutVars>
      </dgm:prSet>
      <dgm:spPr/>
    </dgm:pt>
    <dgm:pt modelId="{E728EC2E-F129-4D83-8E34-986D45115656}" type="pres">
      <dgm:prSet presAssocID="{D84B2013-2A21-4738-A185-9497FD4689FA}" presName="spaceBetweenRectangles" presStyleCnt="0"/>
      <dgm:spPr/>
    </dgm:pt>
    <dgm:pt modelId="{3CF3CA51-E78F-4978-85FC-98C4BE83AA94}" type="pres">
      <dgm:prSet presAssocID="{45F02554-534B-4974-8AE1-CC1B1DE44886}" presName="parentLin" presStyleCnt="0"/>
      <dgm:spPr/>
    </dgm:pt>
    <dgm:pt modelId="{49A4B5C3-6508-416B-B2C7-B7A701F75E0F}" type="pres">
      <dgm:prSet presAssocID="{45F02554-534B-4974-8AE1-CC1B1DE44886}" presName="parentLeftMargin" presStyleLbl="node1" presStyleIdx="2" presStyleCnt="8"/>
      <dgm:spPr/>
    </dgm:pt>
    <dgm:pt modelId="{924FCA4E-D124-447E-A3FB-756FCD77529C}" type="pres">
      <dgm:prSet presAssocID="{45F02554-534B-4974-8AE1-CC1B1DE44886}" presName="parentText" presStyleLbl="node1" presStyleIdx="3" presStyleCnt="8">
        <dgm:presLayoutVars>
          <dgm:chMax val="0"/>
          <dgm:bulletEnabled val="1"/>
        </dgm:presLayoutVars>
      </dgm:prSet>
      <dgm:spPr/>
    </dgm:pt>
    <dgm:pt modelId="{DBE4D57D-A344-4DED-8D54-AED398CA62BC}" type="pres">
      <dgm:prSet presAssocID="{45F02554-534B-4974-8AE1-CC1B1DE44886}" presName="negativeSpace" presStyleCnt="0"/>
      <dgm:spPr/>
    </dgm:pt>
    <dgm:pt modelId="{80A9B61F-0FAB-4F47-ACA1-874C9A7D9A95}" type="pres">
      <dgm:prSet presAssocID="{45F02554-534B-4974-8AE1-CC1B1DE44886}" presName="childText" presStyleLbl="conFgAcc1" presStyleIdx="3" presStyleCnt="8">
        <dgm:presLayoutVars>
          <dgm:bulletEnabled val="1"/>
        </dgm:presLayoutVars>
      </dgm:prSet>
      <dgm:spPr/>
    </dgm:pt>
    <dgm:pt modelId="{EF4572C1-DCE3-43AD-B50F-D2AFDD4E3BB6}" type="pres">
      <dgm:prSet presAssocID="{1E6D94E2-B5A8-4DF8-8DEF-1C96A9401842}" presName="spaceBetweenRectangles" presStyleCnt="0"/>
      <dgm:spPr/>
    </dgm:pt>
    <dgm:pt modelId="{AADBAE90-C3D8-4477-86B8-F9F8C2F56411}" type="pres">
      <dgm:prSet presAssocID="{32575D9F-A91B-4330-AECC-C11CDE86657E}" presName="parentLin" presStyleCnt="0"/>
      <dgm:spPr/>
    </dgm:pt>
    <dgm:pt modelId="{50126667-A768-4E52-9989-33132374CD2A}" type="pres">
      <dgm:prSet presAssocID="{32575D9F-A91B-4330-AECC-C11CDE86657E}" presName="parentLeftMargin" presStyleLbl="node1" presStyleIdx="3" presStyleCnt="8"/>
      <dgm:spPr/>
    </dgm:pt>
    <dgm:pt modelId="{52A27FF0-95D4-4001-8C8F-8048D2C7FB95}" type="pres">
      <dgm:prSet presAssocID="{32575D9F-A91B-4330-AECC-C11CDE86657E}" presName="parentText" presStyleLbl="node1" presStyleIdx="4" presStyleCnt="8">
        <dgm:presLayoutVars>
          <dgm:chMax val="0"/>
          <dgm:bulletEnabled val="1"/>
        </dgm:presLayoutVars>
      </dgm:prSet>
      <dgm:spPr/>
    </dgm:pt>
    <dgm:pt modelId="{3401E1CB-AF7C-4D54-91A0-A891EB6D490D}" type="pres">
      <dgm:prSet presAssocID="{32575D9F-A91B-4330-AECC-C11CDE86657E}" presName="negativeSpace" presStyleCnt="0"/>
      <dgm:spPr/>
    </dgm:pt>
    <dgm:pt modelId="{E2BE6A59-42A1-4024-B3FC-D8667A011E30}" type="pres">
      <dgm:prSet presAssocID="{32575D9F-A91B-4330-AECC-C11CDE86657E}" presName="childText" presStyleLbl="conFgAcc1" presStyleIdx="4" presStyleCnt="8">
        <dgm:presLayoutVars>
          <dgm:bulletEnabled val="1"/>
        </dgm:presLayoutVars>
      </dgm:prSet>
      <dgm:spPr/>
    </dgm:pt>
    <dgm:pt modelId="{7513DF34-FB19-4FC8-BAB7-5363A79BC78C}" type="pres">
      <dgm:prSet presAssocID="{E12BA60E-C079-40E9-A927-6A3495D64C1A}" presName="spaceBetweenRectangles" presStyleCnt="0"/>
      <dgm:spPr/>
    </dgm:pt>
    <dgm:pt modelId="{43C10908-FF42-4AE7-94D8-08DA51B7CEF5}" type="pres">
      <dgm:prSet presAssocID="{83D04338-554A-4CF7-B7B6-F1B64911E5BB}" presName="parentLin" presStyleCnt="0"/>
      <dgm:spPr/>
    </dgm:pt>
    <dgm:pt modelId="{496D20BF-E89A-4F4E-89A5-00FB358A0A3F}" type="pres">
      <dgm:prSet presAssocID="{83D04338-554A-4CF7-B7B6-F1B64911E5BB}" presName="parentLeftMargin" presStyleLbl="node1" presStyleIdx="4" presStyleCnt="8"/>
      <dgm:spPr/>
    </dgm:pt>
    <dgm:pt modelId="{F645A88B-D1B2-43FA-8C12-A50F0D5A5F97}" type="pres">
      <dgm:prSet presAssocID="{83D04338-554A-4CF7-B7B6-F1B64911E5BB}" presName="parentText" presStyleLbl="node1" presStyleIdx="5" presStyleCnt="8">
        <dgm:presLayoutVars>
          <dgm:chMax val="0"/>
          <dgm:bulletEnabled val="1"/>
        </dgm:presLayoutVars>
      </dgm:prSet>
      <dgm:spPr/>
    </dgm:pt>
    <dgm:pt modelId="{EFC64D8D-3D6F-42EF-B2CF-1107123A90FC}" type="pres">
      <dgm:prSet presAssocID="{83D04338-554A-4CF7-B7B6-F1B64911E5BB}" presName="negativeSpace" presStyleCnt="0"/>
      <dgm:spPr/>
    </dgm:pt>
    <dgm:pt modelId="{6B09ECE2-9015-4AFF-B21D-35DA08DFEDCE}" type="pres">
      <dgm:prSet presAssocID="{83D04338-554A-4CF7-B7B6-F1B64911E5BB}" presName="childText" presStyleLbl="conFgAcc1" presStyleIdx="5" presStyleCnt="8">
        <dgm:presLayoutVars>
          <dgm:bulletEnabled val="1"/>
        </dgm:presLayoutVars>
      </dgm:prSet>
      <dgm:spPr/>
    </dgm:pt>
    <dgm:pt modelId="{BB5D996B-ECAD-48AE-B02C-08F9B0D0D763}" type="pres">
      <dgm:prSet presAssocID="{86A04D6B-A882-4041-BD28-918C7FD65430}" presName="spaceBetweenRectangles" presStyleCnt="0"/>
      <dgm:spPr/>
    </dgm:pt>
    <dgm:pt modelId="{A416806F-9436-4CD1-BE30-0353F8208A81}" type="pres">
      <dgm:prSet presAssocID="{595E77F3-C260-47A0-9C7A-98E551CA2611}" presName="parentLin" presStyleCnt="0"/>
      <dgm:spPr/>
    </dgm:pt>
    <dgm:pt modelId="{393B0B30-0526-4E0C-827A-9A78E3020924}" type="pres">
      <dgm:prSet presAssocID="{595E77F3-C260-47A0-9C7A-98E551CA2611}" presName="parentLeftMargin" presStyleLbl="node1" presStyleIdx="5" presStyleCnt="8"/>
      <dgm:spPr/>
    </dgm:pt>
    <dgm:pt modelId="{6337158C-BBAE-4F8B-B796-59698C0A0A70}" type="pres">
      <dgm:prSet presAssocID="{595E77F3-C260-47A0-9C7A-98E551CA2611}" presName="parentText" presStyleLbl="node1" presStyleIdx="6" presStyleCnt="8">
        <dgm:presLayoutVars>
          <dgm:chMax val="0"/>
          <dgm:bulletEnabled val="1"/>
        </dgm:presLayoutVars>
      </dgm:prSet>
      <dgm:spPr/>
    </dgm:pt>
    <dgm:pt modelId="{305B6E14-2B9A-419E-96BD-677EC4106665}" type="pres">
      <dgm:prSet presAssocID="{595E77F3-C260-47A0-9C7A-98E551CA2611}" presName="negativeSpace" presStyleCnt="0"/>
      <dgm:spPr/>
    </dgm:pt>
    <dgm:pt modelId="{C49FAC78-8DDB-416A-9137-661C8C31AF74}" type="pres">
      <dgm:prSet presAssocID="{595E77F3-C260-47A0-9C7A-98E551CA2611}" presName="childText" presStyleLbl="conFgAcc1" presStyleIdx="6" presStyleCnt="8">
        <dgm:presLayoutVars>
          <dgm:bulletEnabled val="1"/>
        </dgm:presLayoutVars>
      </dgm:prSet>
      <dgm:spPr/>
    </dgm:pt>
    <dgm:pt modelId="{A2121BCF-6F3A-401A-A1EC-93B5B254640B}" type="pres">
      <dgm:prSet presAssocID="{3776B267-13BC-48BE-9597-CAD851AE1BAB}" presName="spaceBetweenRectangles" presStyleCnt="0"/>
      <dgm:spPr/>
    </dgm:pt>
    <dgm:pt modelId="{FDD77B9D-1A73-4EE9-9F93-C83437079C12}" type="pres">
      <dgm:prSet presAssocID="{21274C24-AB36-4875-8FFB-C0E3474E0BB5}" presName="parentLin" presStyleCnt="0"/>
      <dgm:spPr/>
    </dgm:pt>
    <dgm:pt modelId="{F98196E1-065B-46B3-88AB-D8AB29944B07}" type="pres">
      <dgm:prSet presAssocID="{21274C24-AB36-4875-8FFB-C0E3474E0BB5}" presName="parentLeftMargin" presStyleLbl="node1" presStyleIdx="6" presStyleCnt="8"/>
      <dgm:spPr/>
    </dgm:pt>
    <dgm:pt modelId="{A48E7215-8354-4D52-A048-7E7BE10C7F52}" type="pres">
      <dgm:prSet presAssocID="{21274C24-AB36-4875-8FFB-C0E3474E0BB5}" presName="parentText" presStyleLbl="node1" presStyleIdx="7" presStyleCnt="8">
        <dgm:presLayoutVars>
          <dgm:chMax val="0"/>
          <dgm:bulletEnabled val="1"/>
        </dgm:presLayoutVars>
      </dgm:prSet>
      <dgm:spPr/>
    </dgm:pt>
    <dgm:pt modelId="{DC856D1C-471D-411A-90E5-9923914CD563}" type="pres">
      <dgm:prSet presAssocID="{21274C24-AB36-4875-8FFB-C0E3474E0BB5}" presName="negativeSpace" presStyleCnt="0"/>
      <dgm:spPr/>
    </dgm:pt>
    <dgm:pt modelId="{87334A56-7349-443F-A1E6-53B8FB857777}" type="pres">
      <dgm:prSet presAssocID="{21274C24-AB36-4875-8FFB-C0E3474E0BB5}" presName="childText" presStyleLbl="conFgAcc1" presStyleIdx="7" presStyleCnt="8">
        <dgm:presLayoutVars>
          <dgm:bulletEnabled val="1"/>
        </dgm:presLayoutVars>
      </dgm:prSet>
      <dgm:spPr/>
    </dgm:pt>
  </dgm:ptLst>
  <dgm:cxnLst>
    <dgm:cxn modelId="{3C668705-A6CF-432B-B3DF-8B6378C87557}" type="presOf" srcId="{83D04338-554A-4CF7-B7B6-F1B64911E5BB}" destId="{496D20BF-E89A-4F4E-89A5-00FB358A0A3F}" srcOrd="0" destOrd="0" presId="urn:microsoft.com/office/officeart/2005/8/layout/list1"/>
    <dgm:cxn modelId="{3F1BEB0A-649D-4DA3-B366-38BB3DF402E5}" srcId="{DF743653-D72D-40C9-863B-02AA367DFA1E}" destId="{B24EE548-842A-4AE0-8420-CDEDB2171924}" srcOrd="2" destOrd="0" parTransId="{A2A9EC6D-AAC3-4860-8954-A658A5ED0BC6}" sibTransId="{D84B2013-2A21-4738-A185-9497FD4689FA}"/>
    <dgm:cxn modelId="{8500B117-43F5-4A01-A43C-0B033969264B}" type="presOf" srcId="{21274C24-AB36-4875-8FFB-C0E3474E0BB5}" destId="{A48E7215-8354-4D52-A048-7E7BE10C7F52}" srcOrd="1" destOrd="0" presId="urn:microsoft.com/office/officeart/2005/8/layout/list1"/>
    <dgm:cxn modelId="{A0BDCD24-CE27-4343-B76F-43206378F7DC}" srcId="{DF743653-D72D-40C9-863B-02AA367DFA1E}" destId="{00909BCB-D9BF-4074-B99A-280E92CC7AD8}" srcOrd="1" destOrd="0" parTransId="{B1BCB7FC-7365-469E-8C6E-F1CE07F9FE62}" sibTransId="{F05A33A2-D73F-4E7C-AFE3-62124FD53F3A}"/>
    <dgm:cxn modelId="{8DDE1235-6F38-43DC-85BC-0D3DBA10C1C2}" srcId="{DF743653-D72D-40C9-863B-02AA367DFA1E}" destId="{45F02554-534B-4974-8AE1-CC1B1DE44886}" srcOrd="3" destOrd="0" parTransId="{0ED0C3D9-3223-4786-9F39-57EEA35B1169}" sibTransId="{1E6D94E2-B5A8-4DF8-8DEF-1C96A9401842}"/>
    <dgm:cxn modelId="{46C9F636-0983-406D-95BC-42F6DA32861E}" type="presOf" srcId="{21274C24-AB36-4875-8FFB-C0E3474E0BB5}" destId="{F98196E1-065B-46B3-88AB-D8AB29944B07}" srcOrd="0" destOrd="0" presId="urn:microsoft.com/office/officeart/2005/8/layout/list1"/>
    <dgm:cxn modelId="{6105703B-242C-478D-A77A-82A59B5A06A1}" type="presOf" srcId="{45F02554-534B-4974-8AE1-CC1B1DE44886}" destId="{924FCA4E-D124-447E-A3FB-756FCD77529C}" srcOrd="1" destOrd="0" presId="urn:microsoft.com/office/officeart/2005/8/layout/list1"/>
    <dgm:cxn modelId="{4D884D3E-4833-4B35-88E3-DDBB7F88DBCC}" srcId="{DF743653-D72D-40C9-863B-02AA367DFA1E}" destId="{21274C24-AB36-4875-8FFB-C0E3474E0BB5}" srcOrd="7" destOrd="0" parTransId="{65193D0A-3F98-4C8A-B66B-412F499CA939}" sibTransId="{B6041874-8FA7-4E70-AA71-C19C091276CE}"/>
    <dgm:cxn modelId="{F9C2A941-98D2-4120-87B5-2048C8283AE0}" type="presOf" srcId="{00909BCB-D9BF-4074-B99A-280E92CC7AD8}" destId="{E62D95BA-ACA0-46EA-80F2-648BC462B8B9}" srcOrd="0" destOrd="0" presId="urn:microsoft.com/office/officeart/2005/8/layout/list1"/>
    <dgm:cxn modelId="{EBE51262-DD7F-4F32-9D4E-394401615E39}" type="presOf" srcId="{40C3E3B8-1DC8-42DE-AA48-E381C7C000BB}" destId="{08DDBD90-C780-4BFA-82C9-7427E6174621}" srcOrd="0" destOrd="0" presId="urn:microsoft.com/office/officeart/2005/8/layout/list1"/>
    <dgm:cxn modelId="{9D56376B-C43D-47AE-85A6-377072776BC6}" type="presOf" srcId="{83D04338-554A-4CF7-B7B6-F1B64911E5BB}" destId="{F645A88B-D1B2-43FA-8C12-A50F0D5A5F97}" srcOrd="1" destOrd="0" presId="urn:microsoft.com/office/officeart/2005/8/layout/list1"/>
    <dgm:cxn modelId="{8FE81178-2627-4270-8E10-DA6656C52E51}" type="presOf" srcId="{00909BCB-D9BF-4074-B99A-280E92CC7AD8}" destId="{D668230A-6F9F-4C9A-B450-DE910A18D009}" srcOrd="1" destOrd="0" presId="urn:microsoft.com/office/officeart/2005/8/layout/list1"/>
    <dgm:cxn modelId="{6FF5C381-9F08-4176-87F2-4FFAF926F0BB}" type="presOf" srcId="{595E77F3-C260-47A0-9C7A-98E551CA2611}" destId="{6337158C-BBAE-4F8B-B796-59698C0A0A70}" srcOrd="1" destOrd="0" presId="urn:microsoft.com/office/officeart/2005/8/layout/list1"/>
    <dgm:cxn modelId="{039FBE9C-A0C1-4EE6-8BF6-CF3C09B4DBA4}" type="presOf" srcId="{32575D9F-A91B-4330-AECC-C11CDE86657E}" destId="{50126667-A768-4E52-9989-33132374CD2A}" srcOrd="0" destOrd="0" presId="urn:microsoft.com/office/officeart/2005/8/layout/list1"/>
    <dgm:cxn modelId="{0792ABA2-08DC-44EA-B853-A825BC09F53E}" type="presOf" srcId="{595E77F3-C260-47A0-9C7A-98E551CA2611}" destId="{393B0B30-0526-4E0C-827A-9A78E3020924}" srcOrd="0" destOrd="0" presId="urn:microsoft.com/office/officeart/2005/8/layout/list1"/>
    <dgm:cxn modelId="{2C317CB2-D2ED-42D4-864E-393AE555B34C}" type="presOf" srcId="{40C3E3B8-1DC8-42DE-AA48-E381C7C000BB}" destId="{7C2D0392-8FEE-405A-BDBD-96FDA07D01E1}" srcOrd="1" destOrd="0" presId="urn:microsoft.com/office/officeart/2005/8/layout/list1"/>
    <dgm:cxn modelId="{DFB9C1B4-EB46-43EE-94FE-924DCD4FF1B0}" srcId="{DF743653-D72D-40C9-863B-02AA367DFA1E}" destId="{83D04338-554A-4CF7-B7B6-F1B64911E5BB}" srcOrd="5" destOrd="0" parTransId="{6BA9F422-ECE0-4C6E-BA98-E01D31E98C45}" sibTransId="{86A04D6B-A882-4041-BD28-918C7FD65430}"/>
    <dgm:cxn modelId="{62800DB7-3DDE-47AD-8034-4F1433290A0C}" type="presOf" srcId="{45F02554-534B-4974-8AE1-CC1B1DE44886}" destId="{49A4B5C3-6508-416B-B2C7-B7A701F75E0F}" srcOrd="0" destOrd="0" presId="urn:microsoft.com/office/officeart/2005/8/layout/list1"/>
    <dgm:cxn modelId="{55D22CB8-50AE-4EF5-B40A-8CB2317ED979}" srcId="{DF743653-D72D-40C9-863B-02AA367DFA1E}" destId="{32575D9F-A91B-4330-AECC-C11CDE86657E}" srcOrd="4" destOrd="0" parTransId="{EC9DDD25-72B6-4960-BBAC-78D8422AA939}" sibTransId="{E12BA60E-C079-40E9-A927-6A3495D64C1A}"/>
    <dgm:cxn modelId="{B62680CF-0E59-0D4D-A991-1826BBC4FE3A}" type="presOf" srcId="{DF743653-D72D-40C9-863B-02AA367DFA1E}" destId="{BB35611F-1EC6-9B4A-9904-AAB186B154BF}" srcOrd="0" destOrd="0" presId="urn:microsoft.com/office/officeart/2005/8/layout/list1"/>
    <dgm:cxn modelId="{972546D0-BC7C-4730-86F6-6619F30C956C}" srcId="{DF743653-D72D-40C9-863B-02AA367DFA1E}" destId="{595E77F3-C260-47A0-9C7A-98E551CA2611}" srcOrd="6" destOrd="0" parTransId="{021D67B4-18BD-468A-B0E4-2D663A782695}" sibTransId="{3776B267-13BC-48BE-9597-CAD851AE1BAB}"/>
    <dgm:cxn modelId="{498FEBD3-5FEB-4253-838C-F2B860ADB5C2}" type="presOf" srcId="{B24EE548-842A-4AE0-8420-CDEDB2171924}" destId="{4CFE9B79-8F14-4756-B7D0-13434DE29026}" srcOrd="1" destOrd="0" presId="urn:microsoft.com/office/officeart/2005/8/layout/list1"/>
    <dgm:cxn modelId="{52698CDD-8116-400C-87A4-DADAE6A1CB48}" type="presOf" srcId="{B24EE548-842A-4AE0-8420-CDEDB2171924}" destId="{FD424FF1-45D5-460E-B03F-015ADEF09296}" srcOrd="0" destOrd="0" presId="urn:microsoft.com/office/officeart/2005/8/layout/list1"/>
    <dgm:cxn modelId="{4C2E03E8-7958-4F1E-BD87-419881F742AD}" type="presOf" srcId="{32575D9F-A91B-4330-AECC-C11CDE86657E}" destId="{52A27FF0-95D4-4001-8C8F-8048D2C7FB95}" srcOrd="1" destOrd="0" presId="urn:microsoft.com/office/officeart/2005/8/layout/list1"/>
    <dgm:cxn modelId="{C754F2F6-4770-455A-B24D-521DBB257F1F}" srcId="{DF743653-D72D-40C9-863B-02AA367DFA1E}" destId="{40C3E3B8-1DC8-42DE-AA48-E381C7C000BB}" srcOrd="0" destOrd="0" parTransId="{5609E884-EA81-49FF-B8A4-65053048E1AC}" sibTransId="{9687E4BA-54C3-4836-80F5-5516D6BA26A5}"/>
    <dgm:cxn modelId="{90E7538E-548F-4E98-8644-2CCCDB8E7476}" type="presParOf" srcId="{BB35611F-1EC6-9B4A-9904-AAB186B154BF}" destId="{0DAB1232-1623-4B8B-876A-AED7C6A75031}" srcOrd="0" destOrd="0" presId="urn:microsoft.com/office/officeart/2005/8/layout/list1"/>
    <dgm:cxn modelId="{3B067058-D379-40FE-BF23-C5706E5DDD27}" type="presParOf" srcId="{0DAB1232-1623-4B8B-876A-AED7C6A75031}" destId="{08DDBD90-C780-4BFA-82C9-7427E6174621}" srcOrd="0" destOrd="0" presId="urn:microsoft.com/office/officeart/2005/8/layout/list1"/>
    <dgm:cxn modelId="{B883D053-E519-49F9-8D0F-395FB86C1A91}" type="presParOf" srcId="{0DAB1232-1623-4B8B-876A-AED7C6A75031}" destId="{7C2D0392-8FEE-405A-BDBD-96FDA07D01E1}" srcOrd="1" destOrd="0" presId="urn:microsoft.com/office/officeart/2005/8/layout/list1"/>
    <dgm:cxn modelId="{D1E344D6-5B59-4597-8634-164E986F6891}" type="presParOf" srcId="{BB35611F-1EC6-9B4A-9904-AAB186B154BF}" destId="{F45FD9C1-0373-455E-8E0C-7ADBCBF1FFFA}" srcOrd="1" destOrd="0" presId="urn:microsoft.com/office/officeart/2005/8/layout/list1"/>
    <dgm:cxn modelId="{AC4884F8-ECF4-45AD-833E-B350358CF05A}" type="presParOf" srcId="{BB35611F-1EC6-9B4A-9904-AAB186B154BF}" destId="{629408AC-EF14-4F23-9A66-30BB9158A974}" srcOrd="2" destOrd="0" presId="urn:microsoft.com/office/officeart/2005/8/layout/list1"/>
    <dgm:cxn modelId="{4EFCAAF3-B1C8-45EB-B703-7D173F2A3229}" type="presParOf" srcId="{BB35611F-1EC6-9B4A-9904-AAB186B154BF}" destId="{7BE6B6EA-C14A-464B-9400-4625E57500AD}" srcOrd="3" destOrd="0" presId="urn:microsoft.com/office/officeart/2005/8/layout/list1"/>
    <dgm:cxn modelId="{40094749-0683-4FD3-92B6-BDB75427D37D}" type="presParOf" srcId="{BB35611F-1EC6-9B4A-9904-AAB186B154BF}" destId="{2EC89FB5-A85F-4D38-88D2-5BDFF246BECC}" srcOrd="4" destOrd="0" presId="urn:microsoft.com/office/officeart/2005/8/layout/list1"/>
    <dgm:cxn modelId="{5687EBD0-8169-4272-9694-C3A760FCD9AA}" type="presParOf" srcId="{2EC89FB5-A85F-4D38-88D2-5BDFF246BECC}" destId="{E62D95BA-ACA0-46EA-80F2-648BC462B8B9}" srcOrd="0" destOrd="0" presId="urn:microsoft.com/office/officeart/2005/8/layout/list1"/>
    <dgm:cxn modelId="{E6D33944-1C12-4F7E-921F-C2661F87D9CE}" type="presParOf" srcId="{2EC89FB5-A85F-4D38-88D2-5BDFF246BECC}" destId="{D668230A-6F9F-4C9A-B450-DE910A18D009}" srcOrd="1" destOrd="0" presId="urn:microsoft.com/office/officeart/2005/8/layout/list1"/>
    <dgm:cxn modelId="{19349BB6-A777-4374-9F11-C6D5EB7E3C52}" type="presParOf" srcId="{BB35611F-1EC6-9B4A-9904-AAB186B154BF}" destId="{85AD746C-C476-4178-94A5-3DDFB2A069EA}" srcOrd="5" destOrd="0" presId="urn:microsoft.com/office/officeart/2005/8/layout/list1"/>
    <dgm:cxn modelId="{D1D7ACC7-F939-4F33-92AC-794EE1DBFA32}" type="presParOf" srcId="{BB35611F-1EC6-9B4A-9904-AAB186B154BF}" destId="{9D2F1A52-CC3B-4406-856F-C5E335925BD9}" srcOrd="6" destOrd="0" presId="urn:microsoft.com/office/officeart/2005/8/layout/list1"/>
    <dgm:cxn modelId="{C8C0AAAD-5C62-47D7-B5F4-15B84B514E33}" type="presParOf" srcId="{BB35611F-1EC6-9B4A-9904-AAB186B154BF}" destId="{4FA0CDE1-EEF2-4851-BFD5-BB90FA64490C}" srcOrd="7" destOrd="0" presId="urn:microsoft.com/office/officeart/2005/8/layout/list1"/>
    <dgm:cxn modelId="{A2B6BAAF-996D-4B16-BD7A-AC4B861BA5C3}" type="presParOf" srcId="{BB35611F-1EC6-9B4A-9904-AAB186B154BF}" destId="{B9AD2EF0-2F68-40A9-A644-62647F240864}" srcOrd="8" destOrd="0" presId="urn:microsoft.com/office/officeart/2005/8/layout/list1"/>
    <dgm:cxn modelId="{27A0536C-63B3-46F1-9AC8-6C9280C5ACED}" type="presParOf" srcId="{B9AD2EF0-2F68-40A9-A644-62647F240864}" destId="{FD424FF1-45D5-460E-B03F-015ADEF09296}" srcOrd="0" destOrd="0" presId="urn:microsoft.com/office/officeart/2005/8/layout/list1"/>
    <dgm:cxn modelId="{44C019FD-9A01-4C01-A3A7-0755A5721AFB}" type="presParOf" srcId="{B9AD2EF0-2F68-40A9-A644-62647F240864}" destId="{4CFE9B79-8F14-4756-B7D0-13434DE29026}" srcOrd="1" destOrd="0" presId="urn:microsoft.com/office/officeart/2005/8/layout/list1"/>
    <dgm:cxn modelId="{8B0BCA27-C557-4027-BA4D-7F8110AFC268}" type="presParOf" srcId="{BB35611F-1EC6-9B4A-9904-AAB186B154BF}" destId="{62E43AF0-E195-4A59-897E-2A9BACE472B6}" srcOrd="9" destOrd="0" presId="urn:microsoft.com/office/officeart/2005/8/layout/list1"/>
    <dgm:cxn modelId="{7A97670A-6840-4EAF-9C8B-5D1BBCD9B0F3}" type="presParOf" srcId="{BB35611F-1EC6-9B4A-9904-AAB186B154BF}" destId="{B3B086F3-6D3A-4530-B4AF-93C3964370DF}" srcOrd="10" destOrd="0" presId="urn:microsoft.com/office/officeart/2005/8/layout/list1"/>
    <dgm:cxn modelId="{D3D0740C-79FE-4F6D-BA65-47C3E05CCE5C}" type="presParOf" srcId="{BB35611F-1EC6-9B4A-9904-AAB186B154BF}" destId="{E728EC2E-F129-4D83-8E34-986D45115656}" srcOrd="11" destOrd="0" presId="urn:microsoft.com/office/officeart/2005/8/layout/list1"/>
    <dgm:cxn modelId="{6EC7F11F-88E0-4D77-A248-43989D5F5E74}" type="presParOf" srcId="{BB35611F-1EC6-9B4A-9904-AAB186B154BF}" destId="{3CF3CA51-E78F-4978-85FC-98C4BE83AA94}" srcOrd="12" destOrd="0" presId="urn:microsoft.com/office/officeart/2005/8/layout/list1"/>
    <dgm:cxn modelId="{782759D3-DFD2-4483-9D48-E3B87C6104EF}" type="presParOf" srcId="{3CF3CA51-E78F-4978-85FC-98C4BE83AA94}" destId="{49A4B5C3-6508-416B-B2C7-B7A701F75E0F}" srcOrd="0" destOrd="0" presId="urn:microsoft.com/office/officeart/2005/8/layout/list1"/>
    <dgm:cxn modelId="{8980B67A-2BB7-468E-8B17-5F77603CCD06}" type="presParOf" srcId="{3CF3CA51-E78F-4978-85FC-98C4BE83AA94}" destId="{924FCA4E-D124-447E-A3FB-756FCD77529C}" srcOrd="1" destOrd="0" presId="urn:microsoft.com/office/officeart/2005/8/layout/list1"/>
    <dgm:cxn modelId="{0A091D68-18AE-4FBE-903A-857F19666527}" type="presParOf" srcId="{BB35611F-1EC6-9B4A-9904-AAB186B154BF}" destId="{DBE4D57D-A344-4DED-8D54-AED398CA62BC}" srcOrd="13" destOrd="0" presId="urn:microsoft.com/office/officeart/2005/8/layout/list1"/>
    <dgm:cxn modelId="{88129708-4365-4297-AC5E-CEA844EAA63A}" type="presParOf" srcId="{BB35611F-1EC6-9B4A-9904-AAB186B154BF}" destId="{80A9B61F-0FAB-4F47-ACA1-874C9A7D9A95}" srcOrd="14" destOrd="0" presId="urn:microsoft.com/office/officeart/2005/8/layout/list1"/>
    <dgm:cxn modelId="{CC20B6B7-A344-483D-8207-F5E408F1E3DF}" type="presParOf" srcId="{BB35611F-1EC6-9B4A-9904-AAB186B154BF}" destId="{EF4572C1-DCE3-43AD-B50F-D2AFDD4E3BB6}" srcOrd="15" destOrd="0" presId="urn:microsoft.com/office/officeart/2005/8/layout/list1"/>
    <dgm:cxn modelId="{ADA21D74-E1EE-4F76-B39A-5537C7D374BF}" type="presParOf" srcId="{BB35611F-1EC6-9B4A-9904-AAB186B154BF}" destId="{AADBAE90-C3D8-4477-86B8-F9F8C2F56411}" srcOrd="16" destOrd="0" presId="urn:microsoft.com/office/officeart/2005/8/layout/list1"/>
    <dgm:cxn modelId="{CF73E621-B474-45C8-AAA2-FFEFC30C2787}" type="presParOf" srcId="{AADBAE90-C3D8-4477-86B8-F9F8C2F56411}" destId="{50126667-A768-4E52-9989-33132374CD2A}" srcOrd="0" destOrd="0" presId="urn:microsoft.com/office/officeart/2005/8/layout/list1"/>
    <dgm:cxn modelId="{9C08A001-9811-4E26-A8F5-49AC85923C06}" type="presParOf" srcId="{AADBAE90-C3D8-4477-86B8-F9F8C2F56411}" destId="{52A27FF0-95D4-4001-8C8F-8048D2C7FB95}" srcOrd="1" destOrd="0" presId="urn:microsoft.com/office/officeart/2005/8/layout/list1"/>
    <dgm:cxn modelId="{80FFB4F9-6B51-4F73-B52E-839053F48B6A}" type="presParOf" srcId="{BB35611F-1EC6-9B4A-9904-AAB186B154BF}" destId="{3401E1CB-AF7C-4D54-91A0-A891EB6D490D}" srcOrd="17" destOrd="0" presId="urn:microsoft.com/office/officeart/2005/8/layout/list1"/>
    <dgm:cxn modelId="{AB180C43-6E22-4CD2-9B34-B9E1E1C42E6A}" type="presParOf" srcId="{BB35611F-1EC6-9B4A-9904-AAB186B154BF}" destId="{E2BE6A59-42A1-4024-B3FC-D8667A011E30}" srcOrd="18" destOrd="0" presId="urn:microsoft.com/office/officeart/2005/8/layout/list1"/>
    <dgm:cxn modelId="{5C95C0C0-CBB5-4E2D-B1DF-22D11DAECB1B}" type="presParOf" srcId="{BB35611F-1EC6-9B4A-9904-AAB186B154BF}" destId="{7513DF34-FB19-4FC8-BAB7-5363A79BC78C}" srcOrd="19" destOrd="0" presId="urn:microsoft.com/office/officeart/2005/8/layout/list1"/>
    <dgm:cxn modelId="{1306AF8C-1BC9-4365-A7E7-8857A7447CF9}" type="presParOf" srcId="{BB35611F-1EC6-9B4A-9904-AAB186B154BF}" destId="{43C10908-FF42-4AE7-94D8-08DA51B7CEF5}" srcOrd="20" destOrd="0" presId="urn:microsoft.com/office/officeart/2005/8/layout/list1"/>
    <dgm:cxn modelId="{6D533729-2D88-484A-93B3-99B9D82B72EC}" type="presParOf" srcId="{43C10908-FF42-4AE7-94D8-08DA51B7CEF5}" destId="{496D20BF-E89A-4F4E-89A5-00FB358A0A3F}" srcOrd="0" destOrd="0" presId="urn:microsoft.com/office/officeart/2005/8/layout/list1"/>
    <dgm:cxn modelId="{CA56A155-B05C-4444-8857-A0E8A278F5E0}" type="presParOf" srcId="{43C10908-FF42-4AE7-94D8-08DA51B7CEF5}" destId="{F645A88B-D1B2-43FA-8C12-A50F0D5A5F97}" srcOrd="1" destOrd="0" presId="urn:microsoft.com/office/officeart/2005/8/layout/list1"/>
    <dgm:cxn modelId="{64DE34D1-0BDD-487C-843A-11B180F4896A}" type="presParOf" srcId="{BB35611F-1EC6-9B4A-9904-AAB186B154BF}" destId="{EFC64D8D-3D6F-42EF-B2CF-1107123A90FC}" srcOrd="21" destOrd="0" presId="urn:microsoft.com/office/officeart/2005/8/layout/list1"/>
    <dgm:cxn modelId="{7DB4EB0E-4DD1-43A8-9929-88990DA68462}" type="presParOf" srcId="{BB35611F-1EC6-9B4A-9904-AAB186B154BF}" destId="{6B09ECE2-9015-4AFF-B21D-35DA08DFEDCE}" srcOrd="22" destOrd="0" presId="urn:microsoft.com/office/officeart/2005/8/layout/list1"/>
    <dgm:cxn modelId="{E774B0FF-F9BA-4ADB-95C0-00BDC083ECD0}" type="presParOf" srcId="{BB35611F-1EC6-9B4A-9904-AAB186B154BF}" destId="{BB5D996B-ECAD-48AE-B02C-08F9B0D0D763}" srcOrd="23" destOrd="0" presId="urn:microsoft.com/office/officeart/2005/8/layout/list1"/>
    <dgm:cxn modelId="{B16D787B-EABE-4DD9-96A4-19A8AE12DD9D}" type="presParOf" srcId="{BB35611F-1EC6-9B4A-9904-AAB186B154BF}" destId="{A416806F-9436-4CD1-BE30-0353F8208A81}" srcOrd="24" destOrd="0" presId="urn:microsoft.com/office/officeart/2005/8/layout/list1"/>
    <dgm:cxn modelId="{063FE7EA-F07A-4FDC-9899-4737429B2ADF}" type="presParOf" srcId="{A416806F-9436-4CD1-BE30-0353F8208A81}" destId="{393B0B30-0526-4E0C-827A-9A78E3020924}" srcOrd="0" destOrd="0" presId="urn:microsoft.com/office/officeart/2005/8/layout/list1"/>
    <dgm:cxn modelId="{08836008-CCF4-4CC9-B58B-80A9E07744C9}" type="presParOf" srcId="{A416806F-9436-4CD1-BE30-0353F8208A81}" destId="{6337158C-BBAE-4F8B-B796-59698C0A0A70}" srcOrd="1" destOrd="0" presId="urn:microsoft.com/office/officeart/2005/8/layout/list1"/>
    <dgm:cxn modelId="{66DF6D57-C918-42EB-8430-D84D8A0D985E}" type="presParOf" srcId="{BB35611F-1EC6-9B4A-9904-AAB186B154BF}" destId="{305B6E14-2B9A-419E-96BD-677EC4106665}" srcOrd="25" destOrd="0" presId="urn:microsoft.com/office/officeart/2005/8/layout/list1"/>
    <dgm:cxn modelId="{1E846A69-6EE7-4C77-81DE-6A8E0FB5D041}" type="presParOf" srcId="{BB35611F-1EC6-9B4A-9904-AAB186B154BF}" destId="{C49FAC78-8DDB-416A-9137-661C8C31AF74}" srcOrd="26" destOrd="0" presId="urn:microsoft.com/office/officeart/2005/8/layout/list1"/>
    <dgm:cxn modelId="{F193053E-CAF8-4671-80D1-6D73DFA4737C}" type="presParOf" srcId="{BB35611F-1EC6-9B4A-9904-AAB186B154BF}" destId="{A2121BCF-6F3A-401A-A1EC-93B5B254640B}" srcOrd="27" destOrd="0" presId="urn:microsoft.com/office/officeart/2005/8/layout/list1"/>
    <dgm:cxn modelId="{AD6F347A-B871-4F75-9B15-4812A7571EA0}" type="presParOf" srcId="{BB35611F-1EC6-9B4A-9904-AAB186B154BF}" destId="{FDD77B9D-1A73-4EE9-9F93-C83437079C12}" srcOrd="28" destOrd="0" presId="urn:microsoft.com/office/officeart/2005/8/layout/list1"/>
    <dgm:cxn modelId="{EC032E58-9C9F-4B78-B901-5C73826944CE}" type="presParOf" srcId="{FDD77B9D-1A73-4EE9-9F93-C83437079C12}" destId="{F98196E1-065B-46B3-88AB-D8AB29944B07}" srcOrd="0" destOrd="0" presId="urn:microsoft.com/office/officeart/2005/8/layout/list1"/>
    <dgm:cxn modelId="{AD50250A-4B5D-43DB-986A-677F75E235D7}" type="presParOf" srcId="{FDD77B9D-1A73-4EE9-9F93-C83437079C12}" destId="{A48E7215-8354-4D52-A048-7E7BE10C7F52}" srcOrd="1" destOrd="0" presId="urn:microsoft.com/office/officeart/2005/8/layout/list1"/>
    <dgm:cxn modelId="{3A888082-D3A0-433C-B412-2DFEC8F0B5AF}" type="presParOf" srcId="{BB35611F-1EC6-9B4A-9904-AAB186B154BF}" destId="{DC856D1C-471D-411A-90E5-9923914CD563}" srcOrd="29" destOrd="0" presId="urn:microsoft.com/office/officeart/2005/8/layout/list1"/>
    <dgm:cxn modelId="{1AFFADBA-C556-42A1-A4FE-7D5310EF7192}" type="presParOf" srcId="{BB35611F-1EC6-9B4A-9904-AAB186B154BF}" destId="{87334A56-7349-443F-A1E6-53B8FB857777}" srcOrd="3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DF743653-D72D-40C9-863B-02AA367DFA1E}"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en-US"/>
        </a:p>
      </dgm:t>
    </dgm:pt>
    <dgm:pt modelId="{CF52DE46-5884-4345-AD56-FD05FCFD0101}">
      <dgm:prSet custT="1"/>
      <dgm:spPr>
        <a:solidFill>
          <a:schemeClr val="accent1"/>
        </a:solidFill>
      </dgm:spPr>
      <dgm:t>
        <a:bodyPr/>
        <a:lstStyle/>
        <a:p>
          <a:r>
            <a:rPr lang="nl-NL" sz="1200" b="1" dirty="0"/>
            <a:t>7. Oversteken van sporen</a:t>
          </a:r>
          <a:endParaRPr lang="en-US" sz="1200" dirty="0"/>
        </a:p>
      </dgm:t>
    </dgm:pt>
    <dgm:pt modelId="{3BCC6B3A-38DB-4FCC-ADC4-09E8FA24E83D}" type="parTrans" cxnId="{BEB096D3-2F30-483D-A6BF-59BA4BE92CF5}">
      <dgm:prSet/>
      <dgm:spPr/>
      <dgm:t>
        <a:bodyPr/>
        <a:lstStyle/>
        <a:p>
          <a:endParaRPr lang="en-US" sz="1200"/>
        </a:p>
      </dgm:t>
    </dgm:pt>
    <dgm:pt modelId="{B63A0CB8-518B-48CD-A097-C024B344740C}" type="sibTrans" cxnId="{BEB096D3-2F30-483D-A6BF-59BA4BE92CF5}">
      <dgm:prSet/>
      <dgm:spPr/>
      <dgm:t>
        <a:bodyPr/>
        <a:lstStyle/>
        <a:p>
          <a:endParaRPr lang="en-US" sz="1200"/>
        </a:p>
      </dgm:t>
    </dgm:pt>
    <dgm:pt modelId="{B7B12BDE-8572-4871-8854-D145C99A252B}">
      <dgm:prSet custT="1"/>
      <dgm:spPr>
        <a:solidFill>
          <a:schemeClr val="accent2"/>
        </a:solidFill>
      </dgm:spPr>
      <dgm:t>
        <a:bodyPr/>
        <a:lstStyle/>
        <a:p>
          <a:r>
            <a:rPr lang="nl-NL" sz="1200" dirty="0">
              <a:sym typeface="Wingdings" panose="05000000000000000000" pitchFamily="2" charset="2"/>
            </a:rPr>
            <a:t>    </a:t>
          </a:r>
          <a:r>
            <a:rPr lang="nl-NL" sz="1200" dirty="0"/>
            <a:t>Bij NCBG moet oversteken ploeg met een VHM</a:t>
          </a:r>
          <a:endParaRPr lang="en-US" sz="1200" dirty="0"/>
        </a:p>
      </dgm:t>
    </dgm:pt>
    <dgm:pt modelId="{B5286523-3A57-48CB-8A6E-EB5FC765D2B0}" type="parTrans" cxnId="{51779F06-1C98-44DC-9249-28150F03B9C9}">
      <dgm:prSet/>
      <dgm:spPr/>
      <dgm:t>
        <a:bodyPr/>
        <a:lstStyle/>
        <a:p>
          <a:endParaRPr lang="en-US" sz="1200"/>
        </a:p>
      </dgm:t>
    </dgm:pt>
    <dgm:pt modelId="{2A1E62BB-D391-414F-8DD2-4597B4EB6F3E}" type="sibTrans" cxnId="{51779F06-1C98-44DC-9249-28150F03B9C9}">
      <dgm:prSet/>
      <dgm:spPr/>
      <dgm:t>
        <a:bodyPr/>
        <a:lstStyle/>
        <a:p>
          <a:endParaRPr lang="en-US" sz="1200"/>
        </a:p>
      </dgm:t>
    </dgm:pt>
    <dgm:pt modelId="{B6C7C9E3-0322-419D-8574-681C5E6FD251}">
      <dgm:prSet custT="1"/>
      <dgm:spPr>
        <a:solidFill>
          <a:schemeClr val="accent2"/>
        </a:solidFill>
      </dgm:spPr>
      <dgm:t>
        <a:bodyPr/>
        <a:lstStyle/>
        <a:p>
          <a:r>
            <a:rPr lang="nl-NL" sz="1200" dirty="0">
              <a:sym typeface="Wingdings" panose="05000000000000000000" pitchFamily="2" charset="2"/>
            </a:rPr>
            <a:t>    </a:t>
          </a:r>
          <a:r>
            <a:rPr lang="nl-NL" sz="1200" dirty="0"/>
            <a:t>Oversteken met een ploeg bij 3-5 sporen</a:t>
          </a:r>
        </a:p>
      </dgm:t>
    </dgm:pt>
    <dgm:pt modelId="{D8C40458-3D4D-4FBC-B29E-3B8A53717806}" type="parTrans" cxnId="{95608CB0-178F-4D30-83EA-DFCD1E672557}">
      <dgm:prSet/>
      <dgm:spPr/>
      <dgm:t>
        <a:bodyPr/>
        <a:lstStyle/>
        <a:p>
          <a:endParaRPr lang="nl-NL" sz="1200"/>
        </a:p>
      </dgm:t>
    </dgm:pt>
    <dgm:pt modelId="{7AECF0B3-1847-49FD-868A-9742738E5B11}" type="sibTrans" cxnId="{95608CB0-178F-4D30-83EA-DFCD1E672557}">
      <dgm:prSet/>
      <dgm:spPr/>
      <dgm:t>
        <a:bodyPr/>
        <a:lstStyle/>
        <a:p>
          <a:endParaRPr lang="nl-NL" sz="1200"/>
        </a:p>
      </dgm:t>
    </dgm:pt>
    <dgm:pt modelId="{AF5553F5-DAC5-40E1-9C4C-AF7477B5BF09}">
      <dgm:prSet custT="1"/>
      <dgm:spPr>
        <a:solidFill>
          <a:schemeClr val="accent1"/>
        </a:solidFill>
      </dgm:spPr>
      <dgm:t>
        <a:bodyPr/>
        <a:lstStyle/>
        <a:p>
          <a:r>
            <a:rPr lang="nl-NL" sz="1200" b="1" dirty="0"/>
            <a:t>8. LWB mag eigen werklocatie hebben</a:t>
          </a:r>
          <a:endParaRPr lang="en-US" sz="1200" dirty="0"/>
        </a:p>
      </dgm:t>
    </dgm:pt>
    <dgm:pt modelId="{8D9857B5-BC16-4B8C-A1DA-891CFCF3D15E}" type="parTrans" cxnId="{15FCCB71-3D99-4E2E-90E9-C6AA79458C14}">
      <dgm:prSet/>
      <dgm:spPr/>
      <dgm:t>
        <a:bodyPr/>
        <a:lstStyle/>
        <a:p>
          <a:endParaRPr lang="nl-NL" sz="1200"/>
        </a:p>
      </dgm:t>
    </dgm:pt>
    <dgm:pt modelId="{1F982713-465F-49B3-B817-D68763417B64}" type="sibTrans" cxnId="{15FCCB71-3D99-4E2E-90E9-C6AA79458C14}">
      <dgm:prSet/>
      <dgm:spPr/>
      <dgm:t>
        <a:bodyPr/>
        <a:lstStyle/>
        <a:p>
          <a:endParaRPr lang="nl-NL" sz="1200"/>
        </a:p>
      </dgm:t>
    </dgm:pt>
    <dgm:pt modelId="{BB35611F-1EC6-9B4A-9904-AAB186B154BF}" type="pres">
      <dgm:prSet presAssocID="{DF743653-D72D-40C9-863B-02AA367DFA1E}" presName="linear" presStyleCnt="0">
        <dgm:presLayoutVars>
          <dgm:dir/>
          <dgm:animLvl val="lvl"/>
          <dgm:resizeHandles val="exact"/>
        </dgm:presLayoutVars>
      </dgm:prSet>
      <dgm:spPr/>
    </dgm:pt>
    <dgm:pt modelId="{4E355AE9-27A9-8A40-AB74-A0FA2F3474EE}" type="pres">
      <dgm:prSet presAssocID="{CF52DE46-5884-4345-AD56-FD05FCFD0101}" presName="parentLin" presStyleCnt="0"/>
      <dgm:spPr/>
    </dgm:pt>
    <dgm:pt modelId="{D959FA1C-DCB9-9340-AB4E-4E44D563B17D}" type="pres">
      <dgm:prSet presAssocID="{CF52DE46-5884-4345-AD56-FD05FCFD0101}" presName="parentLeftMargin" presStyleLbl="node1" presStyleIdx="0" presStyleCnt="4"/>
      <dgm:spPr/>
    </dgm:pt>
    <dgm:pt modelId="{6D0D8309-A8D6-164C-845F-6D734FC05857}" type="pres">
      <dgm:prSet presAssocID="{CF52DE46-5884-4345-AD56-FD05FCFD0101}" presName="parentText" presStyleLbl="node1" presStyleIdx="0" presStyleCnt="4" custLinFactNeighborX="5200" custLinFactNeighborY="-3271">
        <dgm:presLayoutVars>
          <dgm:chMax val="0"/>
          <dgm:bulletEnabled val="1"/>
        </dgm:presLayoutVars>
      </dgm:prSet>
      <dgm:spPr/>
    </dgm:pt>
    <dgm:pt modelId="{EA8C33F3-6365-B54D-A541-2F1B87705FFA}" type="pres">
      <dgm:prSet presAssocID="{CF52DE46-5884-4345-AD56-FD05FCFD0101}" presName="negativeSpace" presStyleCnt="0"/>
      <dgm:spPr/>
    </dgm:pt>
    <dgm:pt modelId="{77397F1A-A25B-1343-8A8A-5E67365F95B4}" type="pres">
      <dgm:prSet presAssocID="{CF52DE46-5884-4345-AD56-FD05FCFD0101}" presName="childText" presStyleLbl="conFgAcc1" presStyleIdx="0" presStyleCnt="4">
        <dgm:presLayoutVars>
          <dgm:bulletEnabled val="1"/>
        </dgm:presLayoutVars>
      </dgm:prSet>
      <dgm:spPr/>
    </dgm:pt>
    <dgm:pt modelId="{EC923DE9-2C9D-A945-8269-B4AE4F6C2084}" type="pres">
      <dgm:prSet presAssocID="{B63A0CB8-518B-48CD-A097-C024B344740C}" presName="spaceBetweenRectangles" presStyleCnt="0"/>
      <dgm:spPr/>
    </dgm:pt>
    <dgm:pt modelId="{559F697A-4B60-2D4A-A9FC-FA6C06BC4B1B}" type="pres">
      <dgm:prSet presAssocID="{B7B12BDE-8572-4871-8854-D145C99A252B}" presName="parentLin" presStyleCnt="0"/>
      <dgm:spPr/>
    </dgm:pt>
    <dgm:pt modelId="{76C7CE98-5B55-1C42-A536-55FF4775CB1C}" type="pres">
      <dgm:prSet presAssocID="{B7B12BDE-8572-4871-8854-D145C99A252B}" presName="parentLeftMargin" presStyleLbl="node1" presStyleIdx="0" presStyleCnt="4"/>
      <dgm:spPr/>
    </dgm:pt>
    <dgm:pt modelId="{1BDD061B-1FA0-A04C-98B6-04AC0C1A6F78}" type="pres">
      <dgm:prSet presAssocID="{B7B12BDE-8572-4871-8854-D145C99A252B}" presName="parentText" presStyleLbl="node1" presStyleIdx="1" presStyleCnt="4">
        <dgm:presLayoutVars>
          <dgm:chMax val="0"/>
          <dgm:bulletEnabled val="1"/>
        </dgm:presLayoutVars>
      </dgm:prSet>
      <dgm:spPr/>
    </dgm:pt>
    <dgm:pt modelId="{53CD382A-163C-464A-AA88-2049B537B456}" type="pres">
      <dgm:prSet presAssocID="{B7B12BDE-8572-4871-8854-D145C99A252B}" presName="negativeSpace" presStyleCnt="0"/>
      <dgm:spPr/>
    </dgm:pt>
    <dgm:pt modelId="{62500C28-9F04-C643-8A4D-FDE13672D745}" type="pres">
      <dgm:prSet presAssocID="{B7B12BDE-8572-4871-8854-D145C99A252B}" presName="childText" presStyleLbl="conFgAcc1" presStyleIdx="1" presStyleCnt="4">
        <dgm:presLayoutVars>
          <dgm:bulletEnabled val="1"/>
        </dgm:presLayoutVars>
      </dgm:prSet>
      <dgm:spPr/>
    </dgm:pt>
    <dgm:pt modelId="{30A697F8-8231-47E2-8D6F-270A1F5B2CB5}" type="pres">
      <dgm:prSet presAssocID="{2A1E62BB-D391-414F-8DD2-4597B4EB6F3E}" presName="spaceBetweenRectangles" presStyleCnt="0"/>
      <dgm:spPr/>
    </dgm:pt>
    <dgm:pt modelId="{C67C9295-7ABA-4FF7-A9DA-EF2506D025B9}" type="pres">
      <dgm:prSet presAssocID="{B6C7C9E3-0322-419D-8574-681C5E6FD251}" presName="parentLin" presStyleCnt="0"/>
      <dgm:spPr/>
    </dgm:pt>
    <dgm:pt modelId="{9AEBAAB1-81E2-49F9-BF66-F3664BCCE70B}" type="pres">
      <dgm:prSet presAssocID="{B6C7C9E3-0322-419D-8574-681C5E6FD251}" presName="parentLeftMargin" presStyleLbl="node1" presStyleIdx="1" presStyleCnt="4"/>
      <dgm:spPr/>
    </dgm:pt>
    <dgm:pt modelId="{0BF1BD45-FC5D-4837-A38A-6BAEB7CB6302}" type="pres">
      <dgm:prSet presAssocID="{B6C7C9E3-0322-419D-8574-681C5E6FD251}" presName="parentText" presStyleLbl="node1" presStyleIdx="2" presStyleCnt="4" custLinFactNeighborY="-3714">
        <dgm:presLayoutVars>
          <dgm:chMax val="0"/>
          <dgm:bulletEnabled val="1"/>
        </dgm:presLayoutVars>
      </dgm:prSet>
      <dgm:spPr/>
    </dgm:pt>
    <dgm:pt modelId="{F2EB0E80-584A-4684-BEC0-9A5CBAB9CD11}" type="pres">
      <dgm:prSet presAssocID="{B6C7C9E3-0322-419D-8574-681C5E6FD251}" presName="negativeSpace" presStyleCnt="0"/>
      <dgm:spPr/>
    </dgm:pt>
    <dgm:pt modelId="{F70A9814-28C3-4D6F-A68F-459B4E4C8492}" type="pres">
      <dgm:prSet presAssocID="{B6C7C9E3-0322-419D-8574-681C5E6FD251}" presName="childText" presStyleLbl="conFgAcc1" presStyleIdx="2" presStyleCnt="4">
        <dgm:presLayoutVars>
          <dgm:bulletEnabled val="1"/>
        </dgm:presLayoutVars>
      </dgm:prSet>
      <dgm:spPr/>
    </dgm:pt>
    <dgm:pt modelId="{A7511185-5079-40B0-8479-EF3699E5E451}" type="pres">
      <dgm:prSet presAssocID="{7AECF0B3-1847-49FD-868A-9742738E5B11}" presName="spaceBetweenRectangles" presStyleCnt="0"/>
      <dgm:spPr/>
    </dgm:pt>
    <dgm:pt modelId="{4CBF26EE-C819-4FD3-A26D-8B050A46F0C4}" type="pres">
      <dgm:prSet presAssocID="{AF5553F5-DAC5-40E1-9C4C-AF7477B5BF09}" presName="parentLin" presStyleCnt="0"/>
      <dgm:spPr/>
    </dgm:pt>
    <dgm:pt modelId="{F4D05C7D-8DB0-4F6B-9AB8-B237561C92B4}" type="pres">
      <dgm:prSet presAssocID="{AF5553F5-DAC5-40E1-9C4C-AF7477B5BF09}" presName="parentLeftMargin" presStyleLbl="node1" presStyleIdx="2" presStyleCnt="4"/>
      <dgm:spPr/>
    </dgm:pt>
    <dgm:pt modelId="{F0CA068F-317A-4246-99AD-1F48CD109030}" type="pres">
      <dgm:prSet presAssocID="{AF5553F5-DAC5-40E1-9C4C-AF7477B5BF09}" presName="parentText" presStyleLbl="node1" presStyleIdx="3" presStyleCnt="4">
        <dgm:presLayoutVars>
          <dgm:chMax val="0"/>
          <dgm:bulletEnabled val="1"/>
        </dgm:presLayoutVars>
      </dgm:prSet>
      <dgm:spPr/>
    </dgm:pt>
    <dgm:pt modelId="{DECC04ED-62F8-4C3D-BC33-A37485215583}" type="pres">
      <dgm:prSet presAssocID="{AF5553F5-DAC5-40E1-9C4C-AF7477B5BF09}" presName="negativeSpace" presStyleCnt="0"/>
      <dgm:spPr/>
    </dgm:pt>
    <dgm:pt modelId="{CE2C6E75-3519-443B-8CAB-16449F57A6B4}" type="pres">
      <dgm:prSet presAssocID="{AF5553F5-DAC5-40E1-9C4C-AF7477B5BF09}" presName="childText" presStyleLbl="conFgAcc1" presStyleIdx="3" presStyleCnt="4">
        <dgm:presLayoutVars>
          <dgm:bulletEnabled val="1"/>
        </dgm:presLayoutVars>
      </dgm:prSet>
      <dgm:spPr/>
    </dgm:pt>
  </dgm:ptLst>
  <dgm:cxnLst>
    <dgm:cxn modelId="{51779F06-1C98-44DC-9249-28150F03B9C9}" srcId="{DF743653-D72D-40C9-863B-02AA367DFA1E}" destId="{B7B12BDE-8572-4871-8854-D145C99A252B}" srcOrd="1" destOrd="0" parTransId="{B5286523-3A57-48CB-8A6E-EB5FC765D2B0}" sibTransId="{2A1E62BB-D391-414F-8DD2-4597B4EB6F3E}"/>
    <dgm:cxn modelId="{3A477D2C-9DF5-C442-AEB2-BB94D4CEBBD4}" type="presOf" srcId="{B7B12BDE-8572-4871-8854-D145C99A252B}" destId="{76C7CE98-5B55-1C42-A536-55FF4775CB1C}" srcOrd="0" destOrd="0" presId="urn:microsoft.com/office/officeart/2005/8/layout/list1"/>
    <dgm:cxn modelId="{32B52749-C359-49E7-BA84-00AB0790B69B}" type="presOf" srcId="{B6C7C9E3-0322-419D-8574-681C5E6FD251}" destId="{0BF1BD45-FC5D-4837-A38A-6BAEB7CB6302}" srcOrd="1" destOrd="0" presId="urn:microsoft.com/office/officeart/2005/8/layout/list1"/>
    <dgm:cxn modelId="{3E8F1671-5081-422A-BEF3-C8D798248FA0}" type="presOf" srcId="{AF5553F5-DAC5-40E1-9C4C-AF7477B5BF09}" destId="{F4D05C7D-8DB0-4F6B-9AB8-B237561C92B4}" srcOrd="0" destOrd="0" presId="urn:microsoft.com/office/officeart/2005/8/layout/list1"/>
    <dgm:cxn modelId="{15FCCB71-3D99-4E2E-90E9-C6AA79458C14}" srcId="{DF743653-D72D-40C9-863B-02AA367DFA1E}" destId="{AF5553F5-DAC5-40E1-9C4C-AF7477B5BF09}" srcOrd="3" destOrd="0" parTransId="{8D9857B5-BC16-4B8C-A1DA-891CFCF3D15E}" sibTransId="{1F982713-465F-49B3-B817-D68763417B64}"/>
    <dgm:cxn modelId="{F8DE6A90-3291-4789-9C2F-2ADEEA0825FF}" type="presOf" srcId="{B6C7C9E3-0322-419D-8574-681C5E6FD251}" destId="{9AEBAAB1-81E2-49F9-BF66-F3664BCCE70B}" srcOrd="0" destOrd="0" presId="urn:microsoft.com/office/officeart/2005/8/layout/list1"/>
    <dgm:cxn modelId="{0EFC99AA-ADFC-8148-8FDB-738A12F70E5B}" type="presOf" srcId="{CF52DE46-5884-4345-AD56-FD05FCFD0101}" destId="{6D0D8309-A8D6-164C-845F-6D734FC05857}" srcOrd="1" destOrd="0" presId="urn:microsoft.com/office/officeart/2005/8/layout/list1"/>
    <dgm:cxn modelId="{95608CB0-178F-4D30-83EA-DFCD1E672557}" srcId="{DF743653-D72D-40C9-863B-02AA367DFA1E}" destId="{B6C7C9E3-0322-419D-8574-681C5E6FD251}" srcOrd="2" destOrd="0" parTransId="{D8C40458-3D4D-4FBC-B29E-3B8A53717806}" sibTransId="{7AECF0B3-1847-49FD-868A-9742738E5B11}"/>
    <dgm:cxn modelId="{331313B5-740E-7544-966C-ADB166AF1B22}" type="presOf" srcId="{CF52DE46-5884-4345-AD56-FD05FCFD0101}" destId="{D959FA1C-DCB9-9340-AB4E-4E44D563B17D}" srcOrd="0" destOrd="0" presId="urn:microsoft.com/office/officeart/2005/8/layout/list1"/>
    <dgm:cxn modelId="{B62680CF-0E59-0D4D-A991-1826BBC4FE3A}" type="presOf" srcId="{DF743653-D72D-40C9-863B-02AA367DFA1E}" destId="{BB35611F-1EC6-9B4A-9904-AAB186B154BF}" srcOrd="0" destOrd="0" presId="urn:microsoft.com/office/officeart/2005/8/layout/list1"/>
    <dgm:cxn modelId="{BFD75BD0-6A26-4885-9258-0984BE744FE3}" type="presOf" srcId="{AF5553F5-DAC5-40E1-9C4C-AF7477B5BF09}" destId="{F0CA068F-317A-4246-99AD-1F48CD109030}" srcOrd="1" destOrd="0" presId="urn:microsoft.com/office/officeart/2005/8/layout/list1"/>
    <dgm:cxn modelId="{BEB096D3-2F30-483D-A6BF-59BA4BE92CF5}" srcId="{DF743653-D72D-40C9-863B-02AA367DFA1E}" destId="{CF52DE46-5884-4345-AD56-FD05FCFD0101}" srcOrd="0" destOrd="0" parTransId="{3BCC6B3A-38DB-4FCC-ADC4-09E8FA24E83D}" sibTransId="{B63A0CB8-518B-48CD-A097-C024B344740C}"/>
    <dgm:cxn modelId="{B7BDDEF8-7E77-F742-8737-1DBFE7F3229E}" type="presOf" srcId="{B7B12BDE-8572-4871-8854-D145C99A252B}" destId="{1BDD061B-1FA0-A04C-98B6-04AC0C1A6F78}" srcOrd="1" destOrd="0" presId="urn:microsoft.com/office/officeart/2005/8/layout/list1"/>
    <dgm:cxn modelId="{867BCE4C-1CD4-4A40-8004-ECC30B297FDE}" type="presParOf" srcId="{BB35611F-1EC6-9B4A-9904-AAB186B154BF}" destId="{4E355AE9-27A9-8A40-AB74-A0FA2F3474EE}" srcOrd="0" destOrd="0" presId="urn:microsoft.com/office/officeart/2005/8/layout/list1"/>
    <dgm:cxn modelId="{3D86F526-FDD1-EF4A-9CCF-896554FE26C7}" type="presParOf" srcId="{4E355AE9-27A9-8A40-AB74-A0FA2F3474EE}" destId="{D959FA1C-DCB9-9340-AB4E-4E44D563B17D}" srcOrd="0" destOrd="0" presId="urn:microsoft.com/office/officeart/2005/8/layout/list1"/>
    <dgm:cxn modelId="{A447BFE8-6528-7846-AD03-4F7096B2F797}" type="presParOf" srcId="{4E355AE9-27A9-8A40-AB74-A0FA2F3474EE}" destId="{6D0D8309-A8D6-164C-845F-6D734FC05857}" srcOrd="1" destOrd="0" presId="urn:microsoft.com/office/officeart/2005/8/layout/list1"/>
    <dgm:cxn modelId="{587BFCA7-1791-8145-9587-EDFB697C7E1A}" type="presParOf" srcId="{BB35611F-1EC6-9B4A-9904-AAB186B154BF}" destId="{EA8C33F3-6365-B54D-A541-2F1B87705FFA}" srcOrd="1" destOrd="0" presId="urn:microsoft.com/office/officeart/2005/8/layout/list1"/>
    <dgm:cxn modelId="{A34B1CBE-9397-AA49-AE30-F068146A155B}" type="presParOf" srcId="{BB35611F-1EC6-9B4A-9904-AAB186B154BF}" destId="{77397F1A-A25B-1343-8A8A-5E67365F95B4}" srcOrd="2" destOrd="0" presId="urn:microsoft.com/office/officeart/2005/8/layout/list1"/>
    <dgm:cxn modelId="{15708A87-B4D0-0141-9616-D7E3901A099D}" type="presParOf" srcId="{BB35611F-1EC6-9B4A-9904-AAB186B154BF}" destId="{EC923DE9-2C9D-A945-8269-B4AE4F6C2084}" srcOrd="3" destOrd="0" presId="urn:microsoft.com/office/officeart/2005/8/layout/list1"/>
    <dgm:cxn modelId="{ED3314CE-543E-6B41-ADCB-113D4DB11F55}" type="presParOf" srcId="{BB35611F-1EC6-9B4A-9904-AAB186B154BF}" destId="{559F697A-4B60-2D4A-A9FC-FA6C06BC4B1B}" srcOrd="4" destOrd="0" presId="urn:microsoft.com/office/officeart/2005/8/layout/list1"/>
    <dgm:cxn modelId="{65353F8E-2F9B-974A-9301-3A1A7639E752}" type="presParOf" srcId="{559F697A-4B60-2D4A-A9FC-FA6C06BC4B1B}" destId="{76C7CE98-5B55-1C42-A536-55FF4775CB1C}" srcOrd="0" destOrd="0" presId="urn:microsoft.com/office/officeart/2005/8/layout/list1"/>
    <dgm:cxn modelId="{34578742-A278-4F4D-9434-37712EDEAE52}" type="presParOf" srcId="{559F697A-4B60-2D4A-A9FC-FA6C06BC4B1B}" destId="{1BDD061B-1FA0-A04C-98B6-04AC0C1A6F78}" srcOrd="1" destOrd="0" presId="urn:microsoft.com/office/officeart/2005/8/layout/list1"/>
    <dgm:cxn modelId="{CE58C81F-35DF-434D-9E15-2CF91D38BAF5}" type="presParOf" srcId="{BB35611F-1EC6-9B4A-9904-AAB186B154BF}" destId="{53CD382A-163C-464A-AA88-2049B537B456}" srcOrd="5" destOrd="0" presId="urn:microsoft.com/office/officeart/2005/8/layout/list1"/>
    <dgm:cxn modelId="{5CC94D28-871A-CE4B-81AD-B651E05567BD}" type="presParOf" srcId="{BB35611F-1EC6-9B4A-9904-AAB186B154BF}" destId="{62500C28-9F04-C643-8A4D-FDE13672D745}" srcOrd="6" destOrd="0" presId="urn:microsoft.com/office/officeart/2005/8/layout/list1"/>
    <dgm:cxn modelId="{181F4C8B-9AC4-41DF-8B71-89B3C1EF385D}" type="presParOf" srcId="{BB35611F-1EC6-9B4A-9904-AAB186B154BF}" destId="{30A697F8-8231-47E2-8D6F-270A1F5B2CB5}" srcOrd="7" destOrd="0" presId="urn:microsoft.com/office/officeart/2005/8/layout/list1"/>
    <dgm:cxn modelId="{1D96DA1E-9D8E-49A3-B7DC-1C29839C051E}" type="presParOf" srcId="{BB35611F-1EC6-9B4A-9904-AAB186B154BF}" destId="{C67C9295-7ABA-4FF7-A9DA-EF2506D025B9}" srcOrd="8" destOrd="0" presId="urn:microsoft.com/office/officeart/2005/8/layout/list1"/>
    <dgm:cxn modelId="{BD7270E4-3E21-4B36-BB90-7A6D673EE6A7}" type="presParOf" srcId="{C67C9295-7ABA-4FF7-A9DA-EF2506D025B9}" destId="{9AEBAAB1-81E2-49F9-BF66-F3664BCCE70B}" srcOrd="0" destOrd="0" presId="urn:microsoft.com/office/officeart/2005/8/layout/list1"/>
    <dgm:cxn modelId="{D71C216E-2EED-4249-8004-C79A25FC1B78}" type="presParOf" srcId="{C67C9295-7ABA-4FF7-A9DA-EF2506D025B9}" destId="{0BF1BD45-FC5D-4837-A38A-6BAEB7CB6302}" srcOrd="1" destOrd="0" presId="urn:microsoft.com/office/officeart/2005/8/layout/list1"/>
    <dgm:cxn modelId="{483AA316-23B6-4F7D-9CD5-04224B9DC441}" type="presParOf" srcId="{BB35611F-1EC6-9B4A-9904-AAB186B154BF}" destId="{F2EB0E80-584A-4684-BEC0-9A5CBAB9CD11}" srcOrd="9" destOrd="0" presId="urn:microsoft.com/office/officeart/2005/8/layout/list1"/>
    <dgm:cxn modelId="{C38F97A7-CEA1-4D40-9368-93ADE90BB385}" type="presParOf" srcId="{BB35611F-1EC6-9B4A-9904-AAB186B154BF}" destId="{F70A9814-28C3-4D6F-A68F-459B4E4C8492}" srcOrd="10" destOrd="0" presId="urn:microsoft.com/office/officeart/2005/8/layout/list1"/>
    <dgm:cxn modelId="{F5964C87-C324-4473-B70E-3826D89E1A27}" type="presParOf" srcId="{BB35611F-1EC6-9B4A-9904-AAB186B154BF}" destId="{A7511185-5079-40B0-8479-EF3699E5E451}" srcOrd="11" destOrd="0" presId="urn:microsoft.com/office/officeart/2005/8/layout/list1"/>
    <dgm:cxn modelId="{2A5F423D-E92A-469F-9A54-8C9EB8027616}" type="presParOf" srcId="{BB35611F-1EC6-9B4A-9904-AAB186B154BF}" destId="{4CBF26EE-C819-4FD3-A26D-8B050A46F0C4}" srcOrd="12" destOrd="0" presId="urn:microsoft.com/office/officeart/2005/8/layout/list1"/>
    <dgm:cxn modelId="{AF873524-3BFF-4B03-82B9-97695E341AAC}" type="presParOf" srcId="{4CBF26EE-C819-4FD3-A26D-8B050A46F0C4}" destId="{F4D05C7D-8DB0-4F6B-9AB8-B237561C92B4}" srcOrd="0" destOrd="0" presId="urn:microsoft.com/office/officeart/2005/8/layout/list1"/>
    <dgm:cxn modelId="{ED95A436-D6F5-4F3B-828B-69698F381DCE}" type="presParOf" srcId="{4CBF26EE-C819-4FD3-A26D-8B050A46F0C4}" destId="{F0CA068F-317A-4246-99AD-1F48CD109030}" srcOrd="1" destOrd="0" presId="urn:microsoft.com/office/officeart/2005/8/layout/list1"/>
    <dgm:cxn modelId="{410566EE-B5AB-4B4B-810B-C788B1746626}" type="presParOf" srcId="{BB35611F-1EC6-9B4A-9904-AAB186B154BF}" destId="{DECC04ED-62F8-4C3D-BC33-A37485215583}" srcOrd="13" destOrd="0" presId="urn:microsoft.com/office/officeart/2005/8/layout/list1"/>
    <dgm:cxn modelId="{62131BBD-64AE-4E8F-B89F-031B6A859E47}" type="presParOf" srcId="{BB35611F-1EC6-9B4A-9904-AAB186B154BF}" destId="{CE2C6E75-3519-443B-8CAB-16449F57A6B4}"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CFF68849-E08F-4B28-954C-9AA66B9C61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C213055-BE74-4667-BB00-4C29F6092529}">
      <dgm:prSet/>
      <dgm:spPr/>
      <dgm:t>
        <a:bodyPr/>
        <a:lstStyle/>
        <a:p>
          <a:r>
            <a:rPr lang="nl-NL" dirty="0"/>
            <a:t> Overige punten</a:t>
          </a:r>
          <a:endParaRPr lang="en-US" dirty="0"/>
        </a:p>
      </dgm:t>
    </dgm:pt>
    <dgm:pt modelId="{ED01A0B7-7C40-4F0A-B426-EAF38653CFBB}" type="parTrans" cxnId="{8BCA0B28-89C9-4F3B-B8CD-844AE7A0BCD4}">
      <dgm:prSet/>
      <dgm:spPr/>
      <dgm:t>
        <a:bodyPr/>
        <a:lstStyle/>
        <a:p>
          <a:endParaRPr lang="en-US"/>
        </a:p>
      </dgm:t>
    </dgm:pt>
    <dgm:pt modelId="{033B5D59-2AA8-4C97-9857-9499145EFAF6}" type="sibTrans" cxnId="{8BCA0B28-89C9-4F3B-B8CD-844AE7A0BCD4}">
      <dgm:prSet/>
      <dgm:spPr/>
      <dgm:t>
        <a:bodyPr/>
        <a:lstStyle/>
        <a:p>
          <a:endParaRPr lang="en-US"/>
        </a:p>
      </dgm:t>
    </dgm:pt>
    <dgm:pt modelId="{B06636DF-0193-B441-8307-97B905CEAC50}" type="pres">
      <dgm:prSet presAssocID="{CFF68849-E08F-4B28-954C-9AA66B9C6168}" presName="linear" presStyleCnt="0">
        <dgm:presLayoutVars>
          <dgm:animLvl val="lvl"/>
          <dgm:resizeHandles val="exact"/>
        </dgm:presLayoutVars>
      </dgm:prSet>
      <dgm:spPr/>
    </dgm:pt>
    <dgm:pt modelId="{B74AD466-A2A7-B247-96DC-F22611AC6E45}" type="pres">
      <dgm:prSet presAssocID="{6C213055-BE74-4667-BB00-4C29F6092529}" presName="parentText" presStyleLbl="node1" presStyleIdx="0" presStyleCnt="1" custLinFactNeighborY="2077">
        <dgm:presLayoutVars>
          <dgm:chMax val="0"/>
          <dgm:bulletEnabled val="1"/>
        </dgm:presLayoutVars>
      </dgm:prSet>
      <dgm:spPr/>
    </dgm:pt>
  </dgm:ptLst>
  <dgm:cxnLst>
    <dgm:cxn modelId="{0E256208-AC3E-0F43-B3CE-B0427C94A2CF}" type="presOf" srcId="{6C213055-BE74-4667-BB00-4C29F6092529}" destId="{B74AD466-A2A7-B247-96DC-F22611AC6E45}" srcOrd="0" destOrd="0" presId="urn:microsoft.com/office/officeart/2005/8/layout/vList2"/>
    <dgm:cxn modelId="{8BCA0B28-89C9-4F3B-B8CD-844AE7A0BCD4}" srcId="{CFF68849-E08F-4B28-954C-9AA66B9C6168}" destId="{6C213055-BE74-4667-BB00-4C29F6092529}" srcOrd="0" destOrd="0" parTransId="{ED01A0B7-7C40-4F0A-B426-EAF38653CFBB}" sibTransId="{033B5D59-2AA8-4C97-9857-9499145EFAF6}"/>
    <dgm:cxn modelId="{44324F98-9B07-DB4A-ABF5-A69A795F1F3B}" type="presOf" srcId="{CFF68849-E08F-4B28-954C-9AA66B9C6168}" destId="{B06636DF-0193-B441-8307-97B905CEAC50}" srcOrd="0" destOrd="0" presId="urn:microsoft.com/office/officeart/2005/8/layout/vList2"/>
    <dgm:cxn modelId="{3769DD18-7620-984E-B74A-05D7E3BDF592}" type="presParOf" srcId="{B06636DF-0193-B441-8307-97B905CEAC50}" destId="{B74AD466-A2A7-B247-96DC-F22611AC6E4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5B8FB87F-4BAA-4457-9DF2-64EA2C89436A}" type="doc">
      <dgm:prSet loTypeId="urn:microsoft.com/office/officeart/2005/8/layout/vProcess5" loCatId="process" qsTypeId="urn:microsoft.com/office/officeart/2005/8/quickstyle/simple4" qsCatId="simple" csTypeId="urn:microsoft.com/office/officeart/2005/8/colors/accent3_2" csCatId="accent3" phldr="1"/>
      <dgm:spPr/>
      <dgm:t>
        <a:bodyPr/>
        <a:lstStyle/>
        <a:p>
          <a:endParaRPr lang="en-US"/>
        </a:p>
      </dgm:t>
    </dgm:pt>
    <dgm:pt modelId="{7B8AE8E2-BD9E-4A4A-BD64-51DD2991DDF5}">
      <dgm:prSet/>
      <dgm:spPr>
        <a:solidFill>
          <a:schemeClr val="accent2"/>
        </a:solidFill>
      </dgm:spPr>
      <dgm:t>
        <a:bodyPr/>
        <a:lstStyle/>
        <a:p>
          <a:r>
            <a:rPr lang="nl-NL" dirty="0"/>
            <a:t>Juni 24: positieve beoordeling door NLA</a:t>
          </a:r>
          <a:endParaRPr lang="en-US" dirty="0"/>
        </a:p>
      </dgm:t>
    </dgm:pt>
    <dgm:pt modelId="{7F1F7A8E-A5F6-41C1-885A-557D1B7B92DB}" type="parTrans" cxnId="{950206BE-9E2F-4DAA-AA4C-0BAC70C35A74}">
      <dgm:prSet/>
      <dgm:spPr/>
      <dgm:t>
        <a:bodyPr/>
        <a:lstStyle/>
        <a:p>
          <a:endParaRPr lang="en-US"/>
        </a:p>
      </dgm:t>
    </dgm:pt>
    <dgm:pt modelId="{7515B099-A1C6-41A8-AA86-FFC99C6EDB17}" type="sibTrans" cxnId="{950206BE-9E2F-4DAA-AA4C-0BAC70C35A74}">
      <dgm:prSet/>
      <dgm:spPr>
        <a:solidFill>
          <a:schemeClr val="accent1">
            <a:alpha val="90000"/>
          </a:schemeClr>
        </a:solidFill>
      </dgm:spPr>
      <dgm:t>
        <a:bodyPr/>
        <a:lstStyle/>
        <a:p>
          <a:endParaRPr lang="en-US"/>
        </a:p>
      </dgm:t>
    </dgm:pt>
    <dgm:pt modelId="{9F4C1F48-615B-4680-9945-0B003804061B}">
      <dgm:prSet/>
      <dgm:spPr>
        <a:solidFill>
          <a:schemeClr val="accent2"/>
        </a:solidFill>
      </dgm:spPr>
      <dgm:t>
        <a:bodyPr/>
        <a:lstStyle/>
        <a:p>
          <a:r>
            <a:rPr lang="nl-NL" dirty="0"/>
            <a:t>Nov 24: publicatie certificeringsschema’s</a:t>
          </a:r>
          <a:endParaRPr lang="en-US" dirty="0"/>
        </a:p>
      </dgm:t>
    </dgm:pt>
    <dgm:pt modelId="{75D0136D-9EE9-46DB-9A0D-C8D7A03938FD}" type="parTrans" cxnId="{3B5591BD-61AF-4EAF-B75F-1A210A29AAC3}">
      <dgm:prSet/>
      <dgm:spPr/>
      <dgm:t>
        <a:bodyPr/>
        <a:lstStyle/>
        <a:p>
          <a:endParaRPr lang="en-US"/>
        </a:p>
      </dgm:t>
    </dgm:pt>
    <dgm:pt modelId="{316F0ECC-3ACA-42B9-B3EB-4A68B889CC46}" type="sibTrans" cxnId="{3B5591BD-61AF-4EAF-B75F-1A210A29AAC3}">
      <dgm:prSet/>
      <dgm:spPr>
        <a:solidFill>
          <a:schemeClr val="accent1">
            <a:alpha val="90000"/>
          </a:schemeClr>
        </a:solidFill>
      </dgm:spPr>
      <dgm:t>
        <a:bodyPr/>
        <a:lstStyle/>
        <a:p>
          <a:endParaRPr lang="en-US"/>
        </a:p>
      </dgm:t>
    </dgm:pt>
    <dgm:pt modelId="{BB224680-F87F-4ACC-AF38-E1F0707E6ED7}">
      <dgm:prSet/>
      <dgm:spPr>
        <a:solidFill>
          <a:schemeClr val="accent2"/>
        </a:solidFill>
      </dgm:spPr>
      <dgm:t>
        <a:bodyPr/>
        <a:lstStyle/>
        <a:p>
          <a:r>
            <a:rPr lang="nl-NL" dirty="0"/>
            <a:t>1 jan 25: nieuwe Vvw-at van kracht met overgangsregeling</a:t>
          </a:r>
          <a:endParaRPr lang="en-US" dirty="0"/>
        </a:p>
      </dgm:t>
    </dgm:pt>
    <dgm:pt modelId="{0761CA6E-666C-447B-95AB-08304C6E651B}" type="parTrans" cxnId="{4153981B-E10D-477F-BC0D-30D4464CED88}">
      <dgm:prSet/>
      <dgm:spPr/>
      <dgm:t>
        <a:bodyPr/>
        <a:lstStyle/>
        <a:p>
          <a:endParaRPr lang="en-US"/>
        </a:p>
      </dgm:t>
    </dgm:pt>
    <dgm:pt modelId="{9805C7A3-1AEF-41B8-A71E-CA7FA4683A6A}" type="sibTrans" cxnId="{4153981B-E10D-477F-BC0D-30D4464CED88}">
      <dgm:prSet/>
      <dgm:spPr>
        <a:solidFill>
          <a:schemeClr val="accent1">
            <a:alpha val="90000"/>
          </a:schemeClr>
        </a:solidFill>
      </dgm:spPr>
      <dgm:t>
        <a:bodyPr/>
        <a:lstStyle/>
        <a:p>
          <a:endParaRPr lang="en-US"/>
        </a:p>
      </dgm:t>
    </dgm:pt>
    <dgm:pt modelId="{B7CA680F-18BA-4DB3-85AB-C8BB770BE2BE}">
      <dgm:prSet/>
      <dgm:spPr>
        <a:solidFill>
          <a:schemeClr val="accent2"/>
        </a:solidFill>
      </dgm:spPr>
      <dgm:t>
        <a:bodyPr/>
        <a:lstStyle/>
        <a:p>
          <a:r>
            <a:rPr lang="nl-NL" dirty="0"/>
            <a:t>Sept 25: eerste reviewronde</a:t>
          </a:r>
          <a:endParaRPr lang="en-US" dirty="0"/>
        </a:p>
      </dgm:t>
    </dgm:pt>
    <dgm:pt modelId="{D638254F-263F-4F50-AF25-BB36B7BCF7B8}" type="parTrans" cxnId="{FE73951F-5642-43DB-B784-34386AB5B31A}">
      <dgm:prSet/>
      <dgm:spPr/>
      <dgm:t>
        <a:bodyPr/>
        <a:lstStyle/>
        <a:p>
          <a:endParaRPr lang="en-US"/>
        </a:p>
      </dgm:t>
    </dgm:pt>
    <dgm:pt modelId="{FC3A1F2F-0478-47DC-9CE8-EFD9E870B027}" type="sibTrans" cxnId="{FE73951F-5642-43DB-B784-34386AB5B31A}">
      <dgm:prSet/>
      <dgm:spPr>
        <a:solidFill>
          <a:schemeClr val="accent1">
            <a:alpha val="90000"/>
          </a:schemeClr>
        </a:solidFill>
      </dgm:spPr>
      <dgm:t>
        <a:bodyPr/>
        <a:lstStyle/>
        <a:p>
          <a:endParaRPr lang="en-US"/>
        </a:p>
      </dgm:t>
    </dgm:pt>
    <dgm:pt modelId="{34E05966-5CFA-44A0-8257-E5C5F22E49FF}">
      <dgm:prSet/>
      <dgm:spPr>
        <a:solidFill>
          <a:schemeClr val="accent2"/>
        </a:solidFill>
      </dgm:spPr>
      <dgm:t>
        <a:bodyPr/>
        <a:lstStyle/>
        <a:p>
          <a:r>
            <a:rPr lang="en-US" dirty="0"/>
            <a:t>Aug – Dec 24: </a:t>
          </a:r>
          <a:r>
            <a:rPr lang="en-US" dirty="0" err="1"/>
            <a:t>voorbereiding</a:t>
          </a:r>
          <a:r>
            <a:rPr lang="en-US" dirty="0"/>
            <a:t> </a:t>
          </a:r>
          <a:r>
            <a:rPr lang="en-US" dirty="0" err="1"/>
            <a:t>implementatie</a:t>
          </a:r>
          <a:endParaRPr lang="en-US" dirty="0"/>
        </a:p>
      </dgm:t>
    </dgm:pt>
    <dgm:pt modelId="{A6C213DC-56A4-4D3F-A3D3-D4846111E19F}" type="parTrans" cxnId="{24DAC040-967A-4A26-8C8A-54D9C6E14C81}">
      <dgm:prSet/>
      <dgm:spPr/>
      <dgm:t>
        <a:bodyPr/>
        <a:lstStyle/>
        <a:p>
          <a:endParaRPr lang="nl-NL"/>
        </a:p>
      </dgm:t>
    </dgm:pt>
    <dgm:pt modelId="{2E2246E5-887A-4E19-A856-4B52722A12A6}" type="sibTrans" cxnId="{24DAC040-967A-4A26-8C8A-54D9C6E14C81}">
      <dgm:prSet custT="1"/>
      <dgm:spPr>
        <a:solidFill>
          <a:srgbClr val="2F1351">
            <a:alpha val="90000"/>
          </a:srgbClr>
        </a:solidFill>
        <a:ln w="6350" cap="flat" cmpd="sng" algn="ctr">
          <a:solidFill>
            <a:srgbClr val="A5A5A5">
              <a:alpha val="90000"/>
              <a:tint val="40000"/>
              <a:hueOff val="0"/>
              <a:satOff val="0"/>
              <a:lumOff val="0"/>
              <a:alphaOff val="0"/>
            </a:srgbClr>
          </a:solidFill>
          <a:prstDash val="solid"/>
          <a:miter lim="800000"/>
        </a:ln>
        <a:effectLst/>
      </dgm:spPr>
      <dgm:t>
        <a:bodyPr spcFirstLastPara="0" vert="horz" wrap="square" lIns="21590" tIns="21590" rIns="21590" bIns="21590" numCol="1" spcCol="1270" anchor="ctr" anchorCtr="0"/>
        <a:lstStyle/>
        <a:p>
          <a:pPr marL="0" lvl="0" indent="0" algn="ctr" defTabSz="755650">
            <a:lnSpc>
              <a:spcPct val="90000"/>
            </a:lnSpc>
            <a:spcBef>
              <a:spcPct val="0"/>
            </a:spcBef>
            <a:spcAft>
              <a:spcPct val="35000"/>
            </a:spcAft>
            <a:buNone/>
          </a:pPr>
          <a:endParaRPr lang="nl-NL" sz="1700" kern="1200">
            <a:solidFill>
              <a:srgbClr val="000000">
                <a:hueOff val="0"/>
                <a:satOff val="0"/>
                <a:lumOff val="0"/>
                <a:alphaOff val="0"/>
              </a:srgbClr>
            </a:solidFill>
            <a:latin typeface="Calibri" panose="020F0502020204030204"/>
            <a:ea typeface="+mn-ea"/>
            <a:cs typeface="+mn-cs"/>
          </a:endParaRPr>
        </a:p>
      </dgm:t>
    </dgm:pt>
    <dgm:pt modelId="{1D89D289-B1D9-CC4F-9974-D40E97C1D265}" type="pres">
      <dgm:prSet presAssocID="{5B8FB87F-4BAA-4457-9DF2-64EA2C89436A}" presName="outerComposite" presStyleCnt="0">
        <dgm:presLayoutVars>
          <dgm:chMax val="5"/>
          <dgm:dir/>
          <dgm:resizeHandles val="exact"/>
        </dgm:presLayoutVars>
      </dgm:prSet>
      <dgm:spPr/>
    </dgm:pt>
    <dgm:pt modelId="{B68DE74E-1F19-C34B-9A48-6D2530BF78CE}" type="pres">
      <dgm:prSet presAssocID="{5B8FB87F-4BAA-4457-9DF2-64EA2C89436A}" presName="dummyMaxCanvas" presStyleCnt="0">
        <dgm:presLayoutVars/>
      </dgm:prSet>
      <dgm:spPr/>
    </dgm:pt>
    <dgm:pt modelId="{67011E09-382E-4F6C-9C4B-5FA074BE0017}" type="pres">
      <dgm:prSet presAssocID="{5B8FB87F-4BAA-4457-9DF2-64EA2C89436A}" presName="FiveNodes_1" presStyleLbl="node1" presStyleIdx="0" presStyleCnt="5" custScaleY="73553">
        <dgm:presLayoutVars>
          <dgm:bulletEnabled val="1"/>
        </dgm:presLayoutVars>
      </dgm:prSet>
      <dgm:spPr/>
    </dgm:pt>
    <dgm:pt modelId="{C5E01060-7CA7-47E3-A48A-A84201215A45}" type="pres">
      <dgm:prSet presAssocID="{5B8FB87F-4BAA-4457-9DF2-64EA2C89436A}" presName="FiveNodes_2" presStyleLbl="node1" presStyleIdx="1" presStyleCnt="5" custScaleY="73553" custLinFactNeighborX="-645" custLinFactNeighborY="-4495">
        <dgm:presLayoutVars>
          <dgm:bulletEnabled val="1"/>
        </dgm:presLayoutVars>
      </dgm:prSet>
      <dgm:spPr/>
    </dgm:pt>
    <dgm:pt modelId="{D972E8DE-09C9-429C-9D45-9C8C1BA4970A}" type="pres">
      <dgm:prSet presAssocID="{5B8FB87F-4BAA-4457-9DF2-64EA2C89436A}" presName="FiveNodes_3" presStyleLbl="node1" presStyleIdx="2" presStyleCnt="5" custScaleY="73553">
        <dgm:presLayoutVars>
          <dgm:bulletEnabled val="1"/>
        </dgm:presLayoutVars>
      </dgm:prSet>
      <dgm:spPr/>
    </dgm:pt>
    <dgm:pt modelId="{19ACDBDF-0399-4BA8-A1E1-964CD51A2345}" type="pres">
      <dgm:prSet presAssocID="{5B8FB87F-4BAA-4457-9DF2-64EA2C89436A}" presName="FiveNodes_4" presStyleLbl="node1" presStyleIdx="3" presStyleCnt="5" custScaleY="73553">
        <dgm:presLayoutVars>
          <dgm:bulletEnabled val="1"/>
        </dgm:presLayoutVars>
      </dgm:prSet>
      <dgm:spPr/>
    </dgm:pt>
    <dgm:pt modelId="{C2E444CC-0910-45DD-B7A5-5318125BD142}" type="pres">
      <dgm:prSet presAssocID="{5B8FB87F-4BAA-4457-9DF2-64EA2C89436A}" presName="FiveNodes_5" presStyleLbl="node1" presStyleIdx="4" presStyleCnt="5" custScaleY="73553">
        <dgm:presLayoutVars>
          <dgm:bulletEnabled val="1"/>
        </dgm:presLayoutVars>
      </dgm:prSet>
      <dgm:spPr/>
    </dgm:pt>
    <dgm:pt modelId="{982301BA-537C-49AB-B337-F0246449FD95}" type="pres">
      <dgm:prSet presAssocID="{5B8FB87F-4BAA-4457-9DF2-64EA2C89436A}" presName="FiveConn_1-2" presStyleLbl="fgAccFollowNode1" presStyleIdx="0" presStyleCnt="4">
        <dgm:presLayoutVars>
          <dgm:bulletEnabled val="1"/>
        </dgm:presLayoutVars>
      </dgm:prSet>
      <dgm:spPr/>
    </dgm:pt>
    <dgm:pt modelId="{3B8584E9-DE24-4139-9C20-71F2CB610B4C}" type="pres">
      <dgm:prSet presAssocID="{5B8FB87F-4BAA-4457-9DF2-64EA2C89436A}" presName="FiveConn_2-3" presStyleLbl="fgAccFollowNode1" presStyleIdx="1" presStyleCnt="4">
        <dgm:presLayoutVars>
          <dgm:bulletEnabled val="1"/>
        </dgm:presLayoutVars>
      </dgm:prSet>
      <dgm:spPr>
        <a:xfrm>
          <a:off x="5905771" y="1078002"/>
          <a:ext cx="374818" cy="374818"/>
        </a:xfrm>
        <a:prstGeom prst="downArrow">
          <a:avLst>
            <a:gd name="adj1" fmla="val 55000"/>
            <a:gd name="adj2" fmla="val 45000"/>
          </a:avLst>
        </a:prstGeom>
      </dgm:spPr>
    </dgm:pt>
    <dgm:pt modelId="{877831FC-D0C7-42E7-B794-4F8FBE4DDC2D}" type="pres">
      <dgm:prSet presAssocID="{5B8FB87F-4BAA-4457-9DF2-64EA2C89436A}" presName="FiveConn_3-4" presStyleLbl="fgAccFollowNode1" presStyleIdx="2" presStyleCnt="4">
        <dgm:presLayoutVars>
          <dgm:bulletEnabled val="1"/>
        </dgm:presLayoutVars>
      </dgm:prSet>
      <dgm:spPr/>
    </dgm:pt>
    <dgm:pt modelId="{1014D75A-1151-406D-B879-DA532E0828C8}" type="pres">
      <dgm:prSet presAssocID="{5B8FB87F-4BAA-4457-9DF2-64EA2C89436A}" presName="FiveConn_4-5" presStyleLbl="fgAccFollowNode1" presStyleIdx="3" presStyleCnt="4">
        <dgm:presLayoutVars>
          <dgm:bulletEnabled val="1"/>
        </dgm:presLayoutVars>
      </dgm:prSet>
      <dgm:spPr/>
    </dgm:pt>
    <dgm:pt modelId="{1AAEB4EF-5962-4701-ABD1-523239F0347F}" type="pres">
      <dgm:prSet presAssocID="{5B8FB87F-4BAA-4457-9DF2-64EA2C89436A}" presName="FiveNodes_1_text" presStyleLbl="node1" presStyleIdx="4" presStyleCnt="5">
        <dgm:presLayoutVars>
          <dgm:bulletEnabled val="1"/>
        </dgm:presLayoutVars>
      </dgm:prSet>
      <dgm:spPr/>
    </dgm:pt>
    <dgm:pt modelId="{A4D1CE22-C966-473D-AC37-95D8EE6A0C6D}" type="pres">
      <dgm:prSet presAssocID="{5B8FB87F-4BAA-4457-9DF2-64EA2C89436A}" presName="FiveNodes_2_text" presStyleLbl="node1" presStyleIdx="4" presStyleCnt="5">
        <dgm:presLayoutVars>
          <dgm:bulletEnabled val="1"/>
        </dgm:presLayoutVars>
      </dgm:prSet>
      <dgm:spPr/>
    </dgm:pt>
    <dgm:pt modelId="{C0A9F97E-CD75-40CA-86C0-B5C953AA1A80}" type="pres">
      <dgm:prSet presAssocID="{5B8FB87F-4BAA-4457-9DF2-64EA2C89436A}" presName="FiveNodes_3_text" presStyleLbl="node1" presStyleIdx="4" presStyleCnt="5">
        <dgm:presLayoutVars>
          <dgm:bulletEnabled val="1"/>
        </dgm:presLayoutVars>
      </dgm:prSet>
      <dgm:spPr/>
    </dgm:pt>
    <dgm:pt modelId="{9B523905-9BA5-4F3D-8BE9-AFA263F4479C}" type="pres">
      <dgm:prSet presAssocID="{5B8FB87F-4BAA-4457-9DF2-64EA2C89436A}" presName="FiveNodes_4_text" presStyleLbl="node1" presStyleIdx="4" presStyleCnt="5">
        <dgm:presLayoutVars>
          <dgm:bulletEnabled val="1"/>
        </dgm:presLayoutVars>
      </dgm:prSet>
      <dgm:spPr/>
    </dgm:pt>
    <dgm:pt modelId="{96FDCD17-E930-427B-AEDF-6DC48001E4F8}" type="pres">
      <dgm:prSet presAssocID="{5B8FB87F-4BAA-4457-9DF2-64EA2C89436A}" presName="FiveNodes_5_text" presStyleLbl="node1" presStyleIdx="4" presStyleCnt="5">
        <dgm:presLayoutVars>
          <dgm:bulletEnabled val="1"/>
        </dgm:presLayoutVars>
      </dgm:prSet>
      <dgm:spPr/>
    </dgm:pt>
  </dgm:ptLst>
  <dgm:cxnLst>
    <dgm:cxn modelId="{4153981B-E10D-477F-BC0D-30D4464CED88}" srcId="{5B8FB87F-4BAA-4457-9DF2-64EA2C89436A}" destId="{BB224680-F87F-4ACC-AF38-E1F0707E6ED7}" srcOrd="3" destOrd="0" parTransId="{0761CA6E-666C-447B-95AB-08304C6E651B}" sibTransId="{9805C7A3-1AEF-41B8-A71E-CA7FA4683A6A}"/>
    <dgm:cxn modelId="{FE73951F-5642-43DB-B784-34386AB5B31A}" srcId="{5B8FB87F-4BAA-4457-9DF2-64EA2C89436A}" destId="{B7CA680F-18BA-4DB3-85AB-C8BB770BE2BE}" srcOrd="4" destOrd="0" parTransId="{D638254F-263F-4F50-AF25-BB36B7BCF7B8}" sibTransId="{FC3A1F2F-0478-47DC-9CE8-EFD9E870B027}"/>
    <dgm:cxn modelId="{24DAC040-967A-4A26-8C8A-54D9C6E14C81}" srcId="{5B8FB87F-4BAA-4457-9DF2-64EA2C89436A}" destId="{34E05966-5CFA-44A0-8257-E5C5F22E49FF}" srcOrd="1" destOrd="0" parTransId="{A6C213DC-56A4-4D3F-A3D3-D4846111E19F}" sibTransId="{2E2246E5-887A-4E19-A856-4B52722A12A6}"/>
    <dgm:cxn modelId="{176C9261-95F9-49BA-9E44-EAFFBDE6D651}" type="presOf" srcId="{BB224680-F87F-4ACC-AF38-E1F0707E6ED7}" destId="{19ACDBDF-0399-4BA8-A1E1-964CD51A2345}" srcOrd="0" destOrd="0" presId="urn:microsoft.com/office/officeart/2005/8/layout/vProcess5"/>
    <dgm:cxn modelId="{BF9FBF4E-13E9-4B78-A19D-297A5B409FB2}" type="presOf" srcId="{7B8AE8E2-BD9E-4A4A-BD64-51DD2991DDF5}" destId="{67011E09-382E-4F6C-9C4B-5FA074BE0017}" srcOrd="0" destOrd="0" presId="urn:microsoft.com/office/officeart/2005/8/layout/vProcess5"/>
    <dgm:cxn modelId="{6B586C50-D77D-4175-A679-D88F2DCE6D9F}" type="presOf" srcId="{BB224680-F87F-4ACC-AF38-E1F0707E6ED7}" destId="{9B523905-9BA5-4F3D-8BE9-AFA263F4479C}" srcOrd="1" destOrd="0" presId="urn:microsoft.com/office/officeart/2005/8/layout/vProcess5"/>
    <dgm:cxn modelId="{323C7183-FB41-4640-9795-9ED2D2ABA97C}" type="presOf" srcId="{5B8FB87F-4BAA-4457-9DF2-64EA2C89436A}" destId="{1D89D289-B1D9-CC4F-9974-D40E97C1D265}" srcOrd="0" destOrd="0" presId="urn:microsoft.com/office/officeart/2005/8/layout/vProcess5"/>
    <dgm:cxn modelId="{26ED7B8A-9FAD-4D90-A9A9-9A19280FD011}" type="presOf" srcId="{34E05966-5CFA-44A0-8257-E5C5F22E49FF}" destId="{A4D1CE22-C966-473D-AC37-95D8EE6A0C6D}" srcOrd="1" destOrd="0" presId="urn:microsoft.com/office/officeart/2005/8/layout/vProcess5"/>
    <dgm:cxn modelId="{C0BBE78B-4144-47C5-8448-664F58A7EF64}" type="presOf" srcId="{316F0ECC-3ACA-42B9-B3EB-4A68B889CC46}" destId="{877831FC-D0C7-42E7-B794-4F8FBE4DDC2D}" srcOrd="0" destOrd="0" presId="urn:microsoft.com/office/officeart/2005/8/layout/vProcess5"/>
    <dgm:cxn modelId="{47A696B1-6B61-4912-8142-AF9E32B65B85}" type="presOf" srcId="{2E2246E5-887A-4E19-A856-4B52722A12A6}" destId="{3B8584E9-DE24-4139-9C20-71F2CB610B4C}" srcOrd="0" destOrd="0" presId="urn:microsoft.com/office/officeart/2005/8/layout/vProcess5"/>
    <dgm:cxn modelId="{3B5591BD-61AF-4EAF-B75F-1A210A29AAC3}" srcId="{5B8FB87F-4BAA-4457-9DF2-64EA2C89436A}" destId="{9F4C1F48-615B-4680-9945-0B003804061B}" srcOrd="2" destOrd="0" parTransId="{75D0136D-9EE9-46DB-9A0D-C8D7A03938FD}" sibTransId="{316F0ECC-3ACA-42B9-B3EB-4A68B889CC46}"/>
    <dgm:cxn modelId="{950206BE-9E2F-4DAA-AA4C-0BAC70C35A74}" srcId="{5B8FB87F-4BAA-4457-9DF2-64EA2C89436A}" destId="{7B8AE8E2-BD9E-4A4A-BD64-51DD2991DDF5}" srcOrd="0" destOrd="0" parTransId="{7F1F7A8E-A5F6-41C1-885A-557D1B7B92DB}" sibTransId="{7515B099-A1C6-41A8-AA86-FFC99C6EDB17}"/>
    <dgm:cxn modelId="{86AAABC6-5A7C-476E-B970-F0325BAE512A}" type="presOf" srcId="{34E05966-5CFA-44A0-8257-E5C5F22E49FF}" destId="{C5E01060-7CA7-47E3-A48A-A84201215A45}" srcOrd="0" destOrd="0" presId="urn:microsoft.com/office/officeart/2005/8/layout/vProcess5"/>
    <dgm:cxn modelId="{65AEC3C6-589F-46B3-8883-9DB33068243F}" type="presOf" srcId="{B7CA680F-18BA-4DB3-85AB-C8BB770BE2BE}" destId="{96FDCD17-E930-427B-AEDF-6DC48001E4F8}" srcOrd="1" destOrd="0" presId="urn:microsoft.com/office/officeart/2005/8/layout/vProcess5"/>
    <dgm:cxn modelId="{9934EAC6-8659-4FB9-A4E3-5B160D4BB7FE}" type="presOf" srcId="{7B8AE8E2-BD9E-4A4A-BD64-51DD2991DDF5}" destId="{1AAEB4EF-5962-4701-ABD1-523239F0347F}" srcOrd="1" destOrd="0" presId="urn:microsoft.com/office/officeart/2005/8/layout/vProcess5"/>
    <dgm:cxn modelId="{B993ACD8-4982-4246-9D28-22F05076E6D9}" type="presOf" srcId="{9F4C1F48-615B-4680-9945-0B003804061B}" destId="{C0A9F97E-CD75-40CA-86C0-B5C953AA1A80}" srcOrd="1" destOrd="0" presId="urn:microsoft.com/office/officeart/2005/8/layout/vProcess5"/>
    <dgm:cxn modelId="{3AB802E5-268C-4373-828A-1AB856A75DA5}" type="presOf" srcId="{9F4C1F48-615B-4680-9945-0B003804061B}" destId="{D972E8DE-09C9-429C-9D45-9C8C1BA4970A}" srcOrd="0" destOrd="0" presId="urn:microsoft.com/office/officeart/2005/8/layout/vProcess5"/>
    <dgm:cxn modelId="{B81851E9-ADAB-4E9D-BFC4-4764DC4FB73F}" type="presOf" srcId="{7515B099-A1C6-41A8-AA86-FFC99C6EDB17}" destId="{982301BA-537C-49AB-B337-F0246449FD95}" srcOrd="0" destOrd="0" presId="urn:microsoft.com/office/officeart/2005/8/layout/vProcess5"/>
    <dgm:cxn modelId="{2A37A4F2-C07A-4F24-B6B0-92581EC62B3F}" type="presOf" srcId="{B7CA680F-18BA-4DB3-85AB-C8BB770BE2BE}" destId="{C2E444CC-0910-45DD-B7A5-5318125BD142}" srcOrd="0" destOrd="0" presId="urn:microsoft.com/office/officeart/2005/8/layout/vProcess5"/>
    <dgm:cxn modelId="{107FA8FB-8FE6-4374-93CC-72A761CA0D6D}" type="presOf" srcId="{9805C7A3-1AEF-41B8-A71E-CA7FA4683A6A}" destId="{1014D75A-1151-406D-B879-DA532E0828C8}" srcOrd="0" destOrd="0" presId="urn:microsoft.com/office/officeart/2005/8/layout/vProcess5"/>
    <dgm:cxn modelId="{3D024C2D-F412-9549-B725-49953BC6DB9B}" type="presParOf" srcId="{1D89D289-B1D9-CC4F-9974-D40E97C1D265}" destId="{B68DE74E-1F19-C34B-9A48-6D2530BF78CE}" srcOrd="0" destOrd="0" presId="urn:microsoft.com/office/officeart/2005/8/layout/vProcess5"/>
    <dgm:cxn modelId="{9C848CB9-C193-43F3-B5AE-461F06C13553}" type="presParOf" srcId="{1D89D289-B1D9-CC4F-9974-D40E97C1D265}" destId="{67011E09-382E-4F6C-9C4B-5FA074BE0017}" srcOrd="1" destOrd="0" presId="urn:microsoft.com/office/officeart/2005/8/layout/vProcess5"/>
    <dgm:cxn modelId="{2680723B-9F12-475F-8E9D-AE9B676BA13C}" type="presParOf" srcId="{1D89D289-B1D9-CC4F-9974-D40E97C1D265}" destId="{C5E01060-7CA7-47E3-A48A-A84201215A45}" srcOrd="2" destOrd="0" presId="urn:microsoft.com/office/officeart/2005/8/layout/vProcess5"/>
    <dgm:cxn modelId="{E9853422-3EF9-4546-AA33-C34909FD2EB1}" type="presParOf" srcId="{1D89D289-B1D9-CC4F-9974-D40E97C1D265}" destId="{D972E8DE-09C9-429C-9D45-9C8C1BA4970A}" srcOrd="3" destOrd="0" presId="urn:microsoft.com/office/officeart/2005/8/layout/vProcess5"/>
    <dgm:cxn modelId="{09D082CC-B601-4F5D-96D4-1033FF8875E4}" type="presParOf" srcId="{1D89D289-B1D9-CC4F-9974-D40E97C1D265}" destId="{19ACDBDF-0399-4BA8-A1E1-964CD51A2345}" srcOrd="4" destOrd="0" presId="urn:microsoft.com/office/officeart/2005/8/layout/vProcess5"/>
    <dgm:cxn modelId="{87DF9179-111F-4BDE-BDF5-7CD2BA4CFE8C}" type="presParOf" srcId="{1D89D289-B1D9-CC4F-9974-D40E97C1D265}" destId="{C2E444CC-0910-45DD-B7A5-5318125BD142}" srcOrd="5" destOrd="0" presId="urn:microsoft.com/office/officeart/2005/8/layout/vProcess5"/>
    <dgm:cxn modelId="{3741E703-940D-46DE-B28E-DE8D085409B7}" type="presParOf" srcId="{1D89D289-B1D9-CC4F-9974-D40E97C1D265}" destId="{982301BA-537C-49AB-B337-F0246449FD95}" srcOrd="6" destOrd="0" presId="urn:microsoft.com/office/officeart/2005/8/layout/vProcess5"/>
    <dgm:cxn modelId="{8AF9818A-1F1D-46D2-B9A4-6EA8E90EF203}" type="presParOf" srcId="{1D89D289-B1D9-CC4F-9974-D40E97C1D265}" destId="{3B8584E9-DE24-4139-9C20-71F2CB610B4C}" srcOrd="7" destOrd="0" presId="urn:microsoft.com/office/officeart/2005/8/layout/vProcess5"/>
    <dgm:cxn modelId="{C5F407E7-0A90-4628-AE4C-17450DDD5D08}" type="presParOf" srcId="{1D89D289-B1D9-CC4F-9974-D40E97C1D265}" destId="{877831FC-D0C7-42E7-B794-4F8FBE4DDC2D}" srcOrd="8" destOrd="0" presId="urn:microsoft.com/office/officeart/2005/8/layout/vProcess5"/>
    <dgm:cxn modelId="{7494B5C5-302B-4768-A6E7-818155C7D7A8}" type="presParOf" srcId="{1D89D289-B1D9-CC4F-9974-D40E97C1D265}" destId="{1014D75A-1151-406D-B879-DA532E0828C8}" srcOrd="9" destOrd="0" presId="urn:microsoft.com/office/officeart/2005/8/layout/vProcess5"/>
    <dgm:cxn modelId="{95B627C6-9E31-4623-87B2-CC4BF393891A}" type="presParOf" srcId="{1D89D289-B1D9-CC4F-9974-D40E97C1D265}" destId="{1AAEB4EF-5962-4701-ABD1-523239F0347F}" srcOrd="10" destOrd="0" presId="urn:microsoft.com/office/officeart/2005/8/layout/vProcess5"/>
    <dgm:cxn modelId="{253D36E3-5B2B-408F-A938-808E74E1B9DB}" type="presParOf" srcId="{1D89D289-B1D9-CC4F-9974-D40E97C1D265}" destId="{A4D1CE22-C966-473D-AC37-95D8EE6A0C6D}" srcOrd="11" destOrd="0" presId="urn:microsoft.com/office/officeart/2005/8/layout/vProcess5"/>
    <dgm:cxn modelId="{66B24395-F981-4E78-A9D0-1FE4A7E9B7C1}" type="presParOf" srcId="{1D89D289-B1D9-CC4F-9974-D40E97C1D265}" destId="{C0A9F97E-CD75-40CA-86C0-B5C953AA1A80}" srcOrd="12" destOrd="0" presId="urn:microsoft.com/office/officeart/2005/8/layout/vProcess5"/>
    <dgm:cxn modelId="{A4676BCE-0749-4068-BD07-399476767E81}" type="presParOf" srcId="{1D89D289-B1D9-CC4F-9974-D40E97C1D265}" destId="{9B523905-9BA5-4F3D-8BE9-AFA263F4479C}" srcOrd="13" destOrd="0" presId="urn:microsoft.com/office/officeart/2005/8/layout/vProcess5"/>
    <dgm:cxn modelId="{E45400E4-9D5C-47F9-A12C-3ACB18165A03}" type="presParOf" srcId="{1D89D289-B1D9-CC4F-9974-D40E97C1D265}" destId="{96FDCD17-E930-427B-AEDF-6DC48001E4F8}"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1828D-A415-4F0E-BFA4-0D124AC62E96}">
      <dsp:nvSpPr>
        <dsp:cNvPr id="0" name=""/>
        <dsp:cNvSpPr/>
      </dsp:nvSpPr>
      <dsp:spPr>
        <a:xfrm>
          <a:off x="0" y="33091"/>
          <a:ext cx="4198990" cy="336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nl-NL" sz="1400" kern="1200" dirty="0">
              <a:solidFill>
                <a:srgbClr val="FFFFFF"/>
              </a:solidFill>
              <a:latin typeface="Calibri" panose="020F0502020204030204"/>
              <a:ea typeface="+mn-ea"/>
              <a:cs typeface="+mn-cs"/>
            </a:rPr>
            <a:t>Algemeen</a:t>
          </a:r>
          <a:endParaRPr lang="nl-NL" sz="1400" kern="1200" dirty="0"/>
        </a:p>
      </dsp:txBody>
      <dsp:txXfrm>
        <a:off x="16449" y="49540"/>
        <a:ext cx="4166092" cy="304062"/>
      </dsp:txXfrm>
    </dsp:sp>
    <dsp:sp modelId="{9780D3FB-5A2B-0041-BCDA-2607CD7DA3BD}">
      <dsp:nvSpPr>
        <dsp:cNvPr id="0" name=""/>
        <dsp:cNvSpPr/>
      </dsp:nvSpPr>
      <dsp:spPr>
        <a:xfrm>
          <a:off x="0" y="421891"/>
          <a:ext cx="4198990" cy="336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nl-NL" sz="1400" kern="1200" dirty="0"/>
            <a:t>Verschillen met Vvw Trein 2013</a:t>
          </a:r>
        </a:p>
      </dsp:txBody>
      <dsp:txXfrm>
        <a:off x="16449" y="438340"/>
        <a:ext cx="4166092" cy="304062"/>
      </dsp:txXfrm>
    </dsp:sp>
    <dsp:sp modelId="{83120C47-D51A-254B-BDA4-3578DFF58325}">
      <dsp:nvSpPr>
        <dsp:cNvPr id="0" name=""/>
        <dsp:cNvSpPr/>
      </dsp:nvSpPr>
      <dsp:spPr>
        <a:xfrm>
          <a:off x="0" y="810691"/>
          <a:ext cx="4198990" cy="336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nl-NL" sz="1400" kern="1200" dirty="0"/>
            <a:t>Toelichting per hoofdstuk van het Vvw-at</a:t>
          </a:r>
        </a:p>
      </dsp:txBody>
      <dsp:txXfrm>
        <a:off x="16449" y="827140"/>
        <a:ext cx="4166092" cy="304062"/>
      </dsp:txXfrm>
    </dsp:sp>
    <dsp:sp modelId="{77F6E95B-07CF-4FC1-BDA5-B667F4F08173}">
      <dsp:nvSpPr>
        <dsp:cNvPr id="0" name=""/>
        <dsp:cNvSpPr/>
      </dsp:nvSpPr>
      <dsp:spPr>
        <a:xfrm>
          <a:off x="0" y="1199491"/>
          <a:ext cx="4198990" cy="336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nl-NL" sz="1400" kern="1200" dirty="0"/>
            <a:t>Impactanalyse: consequenties voor betrokken bedrijven</a:t>
          </a:r>
        </a:p>
      </dsp:txBody>
      <dsp:txXfrm>
        <a:off x="16449" y="1215940"/>
        <a:ext cx="4166092" cy="304062"/>
      </dsp:txXfrm>
    </dsp:sp>
    <dsp:sp modelId="{E8A5B0C9-78A9-480D-B07E-440D95361F6F}">
      <dsp:nvSpPr>
        <dsp:cNvPr id="0" name=""/>
        <dsp:cNvSpPr/>
      </dsp:nvSpPr>
      <dsp:spPr>
        <a:xfrm>
          <a:off x="0" y="1588291"/>
          <a:ext cx="4198990" cy="3369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nl-NL" sz="1400" kern="1200" dirty="0"/>
            <a:t>Overige punten</a:t>
          </a:r>
        </a:p>
      </dsp:txBody>
      <dsp:txXfrm>
        <a:off x="16449" y="1604740"/>
        <a:ext cx="4166092" cy="3040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err="1"/>
            <a:t>Algemeen</a:t>
          </a:r>
          <a:endParaRPr lang="en-US" sz="1200" kern="1200" dirty="0"/>
        </a:p>
      </dsp:txBody>
      <dsp:txXfrm>
        <a:off x="14050" y="21000"/>
        <a:ext cx="3772619" cy="2597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745FE7-30C2-44DF-9B80-7E26E1D32C8A}">
      <dsp:nvSpPr>
        <dsp:cNvPr id="0" name=""/>
        <dsp:cNvSpPr/>
      </dsp:nvSpPr>
      <dsp:spPr>
        <a:xfrm>
          <a:off x="0" y="439589"/>
          <a:ext cx="3177376" cy="4081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nl-NL" sz="1800" kern="1200" dirty="0"/>
            <a:t>Documenten</a:t>
          </a:r>
        </a:p>
      </dsp:txBody>
      <dsp:txXfrm>
        <a:off x="19924" y="459513"/>
        <a:ext cx="3137528" cy="368289"/>
      </dsp:txXfrm>
    </dsp:sp>
    <dsp:sp modelId="{AF824672-B4A6-455C-996A-529DD8B21E48}">
      <dsp:nvSpPr>
        <dsp:cNvPr id="0" name=""/>
        <dsp:cNvSpPr/>
      </dsp:nvSpPr>
      <dsp:spPr>
        <a:xfrm>
          <a:off x="0" y="847727"/>
          <a:ext cx="3177376" cy="1059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82" tIns="17780" rIns="99568" bIns="17780" numCol="1" spcCol="1270" anchor="t" anchorCtr="0">
          <a:noAutofit/>
        </a:bodyPr>
        <a:lstStyle/>
        <a:p>
          <a:pPr marL="114300" lvl="1" indent="-114300" algn="l" defTabSz="622300">
            <a:lnSpc>
              <a:spcPct val="90000"/>
            </a:lnSpc>
            <a:spcBef>
              <a:spcPct val="0"/>
            </a:spcBef>
            <a:spcAft>
              <a:spcPct val="20000"/>
            </a:spcAft>
            <a:buChar char="•"/>
          </a:pPr>
          <a:r>
            <a:rPr lang="nl-NL" sz="1400" kern="1200" dirty="0"/>
            <a:t>Hoofddocument Vvw-at</a:t>
          </a:r>
        </a:p>
        <a:p>
          <a:pPr marL="114300" lvl="1" indent="-114300" algn="l" defTabSz="622300">
            <a:lnSpc>
              <a:spcPct val="90000"/>
            </a:lnSpc>
            <a:spcBef>
              <a:spcPct val="0"/>
            </a:spcBef>
            <a:spcAft>
              <a:spcPct val="20000"/>
            </a:spcAft>
            <a:buChar char="•"/>
          </a:pPr>
          <a:r>
            <a:rPr lang="nl-NL" sz="1400" kern="1200" dirty="0"/>
            <a:t>RI&amp;E sjablonen voor specifieke situaties</a:t>
          </a:r>
        </a:p>
        <a:p>
          <a:pPr marL="114300" lvl="1" indent="-114300" algn="l" defTabSz="622300">
            <a:lnSpc>
              <a:spcPct val="90000"/>
            </a:lnSpc>
            <a:spcBef>
              <a:spcPct val="0"/>
            </a:spcBef>
            <a:spcAft>
              <a:spcPct val="20000"/>
            </a:spcAft>
            <a:buChar char="•"/>
          </a:pPr>
          <a:r>
            <a:rPr lang="nl-NL" sz="1400" kern="1200" dirty="0"/>
            <a:t>Onderbouwingsdocument</a:t>
          </a:r>
        </a:p>
      </dsp:txBody>
      <dsp:txXfrm>
        <a:off x="0" y="847727"/>
        <a:ext cx="3177376" cy="1059840"/>
      </dsp:txXfrm>
    </dsp:sp>
    <dsp:sp modelId="{72CE7118-B8BD-4EF8-B4A6-9A6C839428CF}">
      <dsp:nvSpPr>
        <dsp:cNvPr id="0" name=""/>
        <dsp:cNvSpPr/>
      </dsp:nvSpPr>
      <dsp:spPr>
        <a:xfrm>
          <a:off x="0" y="1907567"/>
          <a:ext cx="3177376" cy="4081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nl-NL" sz="1800" kern="1200" dirty="0"/>
            <a:t>Andere opzet</a:t>
          </a:r>
        </a:p>
      </dsp:txBody>
      <dsp:txXfrm>
        <a:off x="19924" y="1927491"/>
        <a:ext cx="3137528" cy="368289"/>
      </dsp:txXfrm>
    </dsp:sp>
    <dsp:sp modelId="{26D742E8-1193-4740-9D53-42CFD77171DE}">
      <dsp:nvSpPr>
        <dsp:cNvPr id="0" name=""/>
        <dsp:cNvSpPr/>
      </dsp:nvSpPr>
      <dsp:spPr>
        <a:xfrm>
          <a:off x="0" y="2315704"/>
          <a:ext cx="3177376" cy="1059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882" tIns="17780" rIns="99568" bIns="17780" numCol="1" spcCol="1270" anchor="t" anchorCtr="0">
          <a:noAutofit/>
        </a:bodyPr>
        <a:lstStyle/>
        <a:p>
          <a:pPr marL="114300" lvl="1" indent="-114300" algn="l" defTabSz="622300">
            <a:lnSpc>
              <a:spcPct val="90000"/>
            </a:lnSpc>
            <a:spcBef>
              <a:spcPct val="0"/>
            </a:spcBef>
            <a:spcAft>
              <a:spcPct val="20000"/>
            </a:spcAft>
            <a:buChar char="•"/>
          </a:pPr>
          <a:r>
            <a:rPr lang="nl-NL" sz="1400" kern="1200" dirty="0"/>
            <a:t>alleen aanrijdgevaar (elektrisering is opgenomen in Vvw-hs)</a:t>
          </a:r>
        </a:p>
        <a:p>
          <a:pPr marL="114300" lvl="1" indent="-114300" algn="l" defTabSz="622300">
            <a:lnSpc>
              <a:spcPct val="90000"/>
            </a:lnSpc>
            <a:spcBef>
              <a:spcPct val="0"/>
            </a:spcBef>
            <a:spcAft>
              <a:spcPct val="20000"/>
            </a:spcAft>
            <a:buChar char="•"/>
          </a:pPr>
          <a:r>
            <a:rPr lang="nl-NL" sz="1400" kern="1200" dirty="0"/>
            <a:t>transparante indeling hoofdstukken</a:t>
          </a:r>
        </a:p>
      </dsp:txBody>
      <dsp:txXfrm>
        <a:off x="0" y="2315704"/>
        <a:ext cx="3177376" cy="10598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err="1"/>
            <a:t>Algemeen</a:t>
          </a:r>
          <a:endParaRPr lang="en-US" sz="1200" kern="1200" dirty="0"/>
        </a:p>
      </dsp:txBody>
      <dsp:txXfrm>
        <a:off x="14050" y="21000"/>
        <a:ext cx="3772619" cy="2597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8B098D-31E4-0F40-B66C-B2E7DF5D4857}">
      <dsp:nvSpPr>
        <dsp:cNvPr id="0" name=""/>
        <dsp:cNvSpPr/>
      </dsp:nvSpPr>
      <dsp:spPr>
        <a:xfrm>
          <a:off x="0" y="48904"/>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dirty="0"/>
            <a:t>1.  Inleiding</a:t>
          </a:r>
          <a:endParaRPr lang="en-US" sz="1300" kern="1200" dirty="0"/>
        </a:p>
      </dsp:txBody>
      <dsp:txXfrm>
        <a:off x="15221" y="64125"/>
        <a:ext cx="3641821" cy="281363"/>
      </dsp:txXfrm>
    </dsp:sp>
    <dsp:sp modelId="{8063CFDB-BA6D-4013-8C79-CB346A74451B}">
      <dsp:nvSpPr>
        <dsp:cNvPr id="0" name=""/>
        <dsp:cNvSpPr/>
      </dsp:nvSpPr>
      <dsp:spPr>
        <a:xfrm>
          <a:off x="0" y="398149"/>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dirty="0"/>
            <a:t>2. Arbeidshygiënische </a:t>
          </a:r>
          <a:r>
            <a:rPr lang="nl-NL" sz="1300" kern="1200" noProof="0" dirty="0"/>
            <a:t>strategie</a:t>
          </a:r>
        </a:p>
      </dsp:txBody>
      <dsp:txXfrm>
        <a:off x="15221" y="413370"/>
        <a:ext cx="3641821" cy="281363"/>
      </dsp:txXfrm>
    </dsp:sp>
    <dsp:sp modelId="{B74AD466-A2A7-B247-96DC-F22611AC6E45}">
      <dsp:nvSpPr>
        <dsp:cNvPr id="0" name=""/>
        <dsp:cNvSpPr/>
      </dsp:nvSpPr>
      <dsp:spPr>
        <a:xfrm>
          <a:off x="0" y="747394"/>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dirty="0"/>
            <a:t>3.  Procesbeheersing</a:t>
          </a:r>
          <a:endParaRPr lang="en-US" sz="1300" kern="1200" dirty="0"/>
        </a:p>
      </dsp:txBody>
      <dsp:txXfrm>
        <a:off x="15221" y="762615"/>
        <a:ext cx="3641821" cy="281363"/>
      </dsp:txXfrm>
    </dsp:sp>
    <dsp:sp modelId="{CDBA1B6D-7E00-E544-A853-047DF61F853F}">
      <dsp:nvSpPr>
        <dsp:cNvPr id="0" name=""/>
        <dsp:cNvSpPr/>
      </dsp:nvSpPr>
      <dsp:spPr>
        <a:xfrm>
          <a:off x="0" y="1096639"/>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dirty="0"/>
            <a:t>4.  Werken in het spoor</a:t>
          </a:r>
          <a:endParaRPr lang="en-US" sz="1300" kern="1200" dirty="0"/>
        </a:p>
      </dsp:txBody>
      <dsp:txXfrm>
        <a:off x="15221" y="1111860"/>
        <a:ext cx="3641821" cy="281363"/>
      </dsp:txXfrm>
    </dsp:sp>
    <dsp:sp modelId="{5792B903-4178-9748-BC65-560F954B1F63}">
      <dsp:nvSpPr>
        <dsp:cNvPr id="0" name=""/>
        <dsp:cNvSpPr/>
      </dsp:nvSpPr>
      <dsp:spPr>
        <a:xfrm>
          <a:off x="0" y="1445884"/>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5.  Werken naast het spoor	</a:t>
          </a:r>
          <a:endParaRPr lang="en-US" sz="1300" kern="1200"/>
        </a:p>
      </dsp:txBody>
      <dsp:txXfrm>
        <a:off x="15221" y="1461105"/>
        <a:ext cx="3641821" cy="281363"/>
      </dsp:txXfrm>
    </dsp:sp>
    <dsp:sp modelId="{C4A6E808-17C7-2C46-AFEE-ABDEC249894A}">
      <dsp:nvSpPr>
        <dsp:cNvPr id="0" name=""/>
        <dsp:cNvSpPr/>
      </dsp:nvSpPr>
      <dsp:spPr>
        <a:xfrm>
          <a:off x="0" y="1795129"/>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dirty="0"/>
            <a:t>6.  Werken op perrons, overwegen en in tunnels</a:t>
          </a:r>
          <a:endParaRPr lang="en-US" sz="1300" kern="1200" dirty="0"/>
        </a:p>
      </dsp:txBody>
      <dsp:txXfrm>
        <a:off x="15221" y="1810350"/>
        <a:ext cx="3641821" cy="281363"/>
      </dsp:txXfrm>
    </dsp:sp>
    <dsp:sp modelId="{6D6D462B-6ABE-E143-ADA6-B0A8A5D24721}">
      <dsp:nvSpPr>
        <dsp:cNvPr id="0" name=""/>
        <dsp:cNvSpPr/>
      </dsp:nvSpPr>
      <dsp:spPr>
        <a:xfrm>
          <a:off x="0" y="2144374"/>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dirty="0"/>
            <a:t>7.  Verplaatsen langs het spoor</a:t>
          </a:r>
          <a:endParaRPr lang="en-US" sz="1300" kern="1200" dirty="0"/>
        </a:p>
      </dsp:txBody>
      <dsp:txXfrm>
        <a:off x="15221" y="2159595"/>
        <a:ext cx="3641821" cy="281363"/>
      </dsp:txXfrm>
    </dsp:sp>
    <dsp:sp modelId="{9553E335-82E4-294C-8940-91E82C56F851}">
      <dsp:nvSpPr>
        <dsp:cNvPr id="0" name=""/>
        <dsp:cNvSpPr/>
      </dsp:nvSpPr>
      <dsp:spPr>
        <a:xfrm>
          <a:off x="0" y="2493619"/>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dirty="0"/>
            <a:t>8.  Oversteken van het spoor</a:t>
          </a:r>
          <a:endParaRPr lang="en-US" sz="1300" kern="1200" dirty="0"/>
        </a:p>
      </dsp:txBody>
      <dsp:txXfrm>
        <a:off x="15221" y="2508840"/>
        <a:ext cx="3641821" cy="281363"/>
      </dsp:txXfrm>
    </dsp:sp>
    <dsp:sp modelId="{9125094E-086C-9842-9E3D-449283024B12}">
      <dsp:nvSpPr>
        <dsp:cNvPr id="0" name=""/>
        <dsp:cNvSpPr/>
      </dsp:nvSpPr>
      <dsp:spPr>
        <a:xfrm>
          <a:off x="0" y="2842865"/>
          <a:ext cx="3672263" cy="3118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9.  Inrichting buitendienststelling</a:t>
          </a:r>
          <a:endParaRPr lang="en-US" sz="1300" kern="1200"/>
        </a:p>
      </dsp:txBody>
      <dsp:txXfrm>
        <a:off x="15221" y="2858086"/>
        <a:ext cx="3641821" cy="2813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a:t>Algemeen</a:t>
          </a:r>
          <a:endParaRPr lang="en-US" sz="1200" kern="1200" dirty="0"/>
        </a:p>
      </dsp:txBody>
      <dsp:txXfrm>
        <a:off x="14050" y="21000"/>
        <a:ext cx="3772619" cy="25971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1828D-A415-4F0E-BFA4-0D124AC62E96}">
      <dsp:nvSpPr>
        <dsp:cNvPr id="0" name=""/>
        <dsp:cNvSpPr/>
      </dsp:nvSpPr>
      <dsp:spPr>
        <a:xfrm>
          <a:off x="0" y="2252"/>
          <a:ext cx="4198990" cy="4680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nl-NL" sz="1400" kern="1200" dirty="0">
              <a:solidFill>
                <a:srgbClr val="FFFFFF"/>
              </a:solidFill>
              <a:latin typeface="Calibri" panose="020F0502020204030204"/>
              <a:ea typeface="+mn-ea"/>
              <a:cs typeface="+mn-cs"/>
            </a:rPr>
            <a:t>1. Wisseling van dienst, combineren                       (10.3)  </a:t>
          </a:r>
          <a:endParaRPr lang="nl-NL" sz="1400" kern="1200" dirty="0"/>
        </a:p>
      </dsp:txBody>
      <dsp:txXfrm>
        <a:off x="22846" y="25098"/>
        <a:ext cx="4153298" cy="422308"/>
      </dsp:txXfrm>
    </dsp:sp>
    <dsp:sp modelId="{9780D3FB-5A2B-0041-BCDA-2607CD7DA3BD}">
      <dsp:nvSpPr>
        <dsp:cNvPr id="0" name=""/>
        <dsp:cNvSpPr/>
      </dsp:nvSpPr>
      <dsp:spPr>
        <a:xfrm>
          <a:off x="0" y="542252"/>
          <a:ext cx="4198990" cy="4680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nl-NL" sz="1400" kern="1200" dirty="0"/>
            <a:t>2. LWB met meerdere </a:t>
          </a:r>
          <a:r>
            <a:rPr lang="nl-NL" sz="1400" kern="1200" dirty="0" err="1"/>
            <a:t>WBI’s</a:t>
          </a:r>
          <a:r>
            <a:rPr lang="nl-NL" sz="1400" kern="1200" dirty="0"/>
            <a:t>                                  (10.4.7)</a:t>
          </a:r>
        </a:p>
      </dsp:txBody>
      <dsp:txXfrm>
        <a:off x="22846" y="565098"/>
        <a:ext cx="4153298" cy="422308"/>
      </dsp:txXfrm>
    </dsp:sp>
    <dsp:sp modelId="{83120C47-D51A-254B-BDA4-3578DFF58325}">
      <dsp:nvSpPr>
        <dsp:cNvPr id="0" name=""/>
        <dsp:cNvSpPr/>
      </dsp:nvSpPr>
      <dsp:spPr>
        <a:xfrm>
          <a:off x="0" y="1082252"/>
          <a:ext cx="4198990" cy="4680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nl-NL" sz="1400" kern="1200" dirty="0"/>
            <a:t>3. Oversteken over in dienst zijnd spoor                   (8.2)</a:t>
          </a:r>
        </a:p>
      </dsp:txBody>
      <dsp:txXfrm>
        <a:off x="22846" y="1105098"/>
        <a:ext cx="4153298" cy="4223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a:t>Verschillen met 2013</a:t>
          </a:r>
          <a:endParaRPr lang="en-US" sz="1200" kern="1200" dirty="0"/>
        </a:p>
      </dsp:txBody>
      <dsp:txXfrm>
        <a:off x="14050" y="21000"/>
        <a:ext cx="3772619" cy="25971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D40975-5F88-254E-8067-2390C015D1CD}">
      <dsp:nvSpPr>
        <dsp:cNvPr id="0" name=""/>
        <dsp:cNvSpPr/>
      </dsp:nvSpPr>
      <dsp:spPr>
        <a:xfrm>
          <a:off x="0" y="60550"/>
          <a:ext cx="4572000" cy="33308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4. Meerdere ploegen in één werklocatie + één LLV meerdere ploegen        (4.2)</a:t>
          </a:r>
        </a:p>
      </dsp:txBody>
      <dsp:txXfrm>
        <a:off x="16260" y="76810"/>
        <a:ext cx="4539480" cy="300561"/>
      </dsp:txXfrm>
    </dsp:sp>
    <dsp:sp modelId="{368EEB24-3B1E-8444-9EB9-4EF91B27F0F7}">
      <dsp:nvSpPr>
        <dsp:cNvPr id="0" name=""/>
        <dsp:cNvSpPr/>
      </dsp:nvSpPr>
      <dsp:spPr>
        <a:xfrm>
          <a:off x="0" y="459872"/>
          <a:ext cx="4572000" cy="4305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5. Zijwaartse begrenzing railgebonden voertuigen                                           (5.3)</a:t>
          </a:r>
        </a:p>
      </dsp:txBody>
      <dsp:txXfrm>
        <a:off x="21018" y="480890"/>
        <a:ext cx="4529964" cy="388524"/>
      </dsp:txXfrm>
    </dsp:sp>
    <dsp:sp modelId="{7B30D144-5895-DB49-9E3B-E8EE7CF298E5}">
      <dsp:nvSpPr>
        <dsp:cNvPr id="0" name=""/>
        <dsp:cNvSpPr/>
      </dsp:nvSpPr>
      <dsp:spPr>
        <a:xfrm>
          <a:off x="0" y="956672"/>
          <a:ext cx="4572000" cy="4305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6. Repeterende werkzaamheden bij PW-VHM                                                  (4.4)</a:t>
          </a:r>
        </a:p>
      </dsp:txBody>
      <dsp:txXfrm>
        <a:off x="21018" y="977690"/>
        <a:ext cx="4529964" cy="388524"/>
      </dsp:txXfrm>
    </dsp:sp>
    <dsp:sp modelId="{3224946C-B4B4-B944-890E-C97E235A69CC}">
      <dsp:nvSpPr>
        <dsp:cNvPr id="0" name=""/>
        <dsp:cNvSpPr/>
      </dsp:nvSpPr>
      <dsp:spPr>
        <a:xfrm>
          <a:off x="0" y="1453472"/>
          <a:ext cx="4572000" cy="4305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7. Verantwoordelijkheden in het V&amp;G ontwerp- en bouwproces                  (2.1)</a:t>
          </a:r>
        </a:p>
      </dsp:txBody>
      <dsp:txXfrm>
        <a:off x="21018" y="1474490"/>
        <a:ext cx="4529964" cy="388524"/>
      </dsp:txXfrm>
    </dsp:sp>
    <dsp:sp modelId="{89A8A213-63F6-8340-9AC3-568C2C7304CA}">
      <dsp:nvSpPr>
        <dsp:cNvPr id="0" name=""/>
        <dsp:cNvSpPr/>
      </dsp:nvSpPr>
      <dsp:spPr>
        <a:xfrm>
          <a:off x="0" y="1950272"/>
          <a:ext cx="4572000" cy="4305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8. Best Practices niet spoorgebonden voertuigen                                             (5.3)</a:t>
          </a:r>
        </a:p>
      </dsp:txBody>
      <dsp:txXfrm>
        <a:off x="21018" y="1971290"/>
        <a:ext cx="4529964" cy="388524"/>
      </dsp:txXfrm>
    </dsp:sp>
    <dsp:sp modelId="{6D627E30-29AA-8B42-BAD7-CE80609A55AA}">
      <dsp:nvSpPr>
        <dsp:cNvPr id="0" name=""/>
        <dsp:cNvSpPr/>
      </dsp:nvSpPr>
      <dsp:spPr>
        <a:xfrm>
          <a:off x="0" y="2447072"/>
          <a:ext cx="4572000" cy="4305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9. Brancherichtlijnen opgenomen                                                                        (div)</a:t>
          </a:r>
        </a:p>
      </dsp:txBody>
      <dsp:txXfrm>
        <a:off x="21018" y="2468090"/>
        <a:ext cx="4529964" cy="388524"/>
      </dsp:txXfrm>
    </dsp:sp>
    <dsp:sp modelId="{4A8CDD73-A990-E843-AE07-4E29E72CAE2D}">
      <dsp:nvSpPr>
        <dsp:cNvPr id="0" name=""/>
        <dsp:cNvSpPr/>
      </dsp:nvSpPr>
      <dsp:spPr>
        <a:xfrm>
          <a:off x="0" y="2943872"/>
          <a:ext cx="4572000" cy="4305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10. Niet opnemen mogelijkheid Beheerste Toelating (voorlopig)                   (</a:t>
          </a:r>
          <a:r>
            <a:rPr lang="nl-NL" sz="1050" kern="1200" dirty="0" err="1"/>
            <a:t>nvt</a:t>
          </a:r>
          <a:r>
            <a:rPr lang="nl-NL" sz="1050" kern="1200" dirty="0"/>
            <a:t>)</a:t>
          </a:r>
        </a:p>
      </dsp:txBody>
      <dsp:txXfrm>
        <a:off x="21018" y="2964890"/>
        <a:ext cx="4529964" cy="38852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a:t>Verschillen met 2013</a:t>
          </a:r>
          <a:endParaRPr lang="en-US" sz="1200" kern="1200" dirty="0"/>
        </a:p>
      </dsp:txBody>
      <dsp:txXfrm>
        <a:off x="14050" y="21000"/>
        <a:ext cx="3772619" cy="25971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FAD8D-BCD2-494F-9E1E-3C3A4A33F5EB}">
      <dsp:nvSpPr>
        <dsp:cNvPr id="0" name=""/>
        <dsp:cNvSpPr/>
      </dsp:nvSpPr>
      <dsp:spPr>
        <a:xfrm>
          <a:off x="0" y="86642"/>
          <a:ext cx="4349750" cy="3931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11. Beperkt Zelfstandig Betreder (BZB) als nieuwe rol                             (10.5.1)</a:t>
          </a:r>
        </a:p>
      </dsp:txBody>
      <dsp:txXfrm>
        <a:off x="19191" y="105833"/>
        <a:ext cx="4311368" cy="354738"/>
      </dsp:txXfrm>
    </dsp:sp>
    <dsp:sp modelId="{6F7CF4BC-0985-CC41-89CB-50BFD52665A2}">
      <dsp:nvSpPr>
        <dsp:cNvPr id="0" name=""/>
        <dsp:cNvSpPr/>
      </dsp:nvSpPr>
      <dsp:spPr>
        <a:xfrm>
          <a:off x="0" y="498027"/>
          <a:ext cx="4349750" cy="3931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12. Minder bevoegdheden Taak Eigen Veiligheid (TEV)                            (10.5.2)</a:t>
          </a:r>
        </a:p>
      </dsp:txBody>
      <dsp:txXfrm>
        <a:off x="19191" y="517218"/>
        <a:ext cx="4311368" cy="354738"/>
      </dsp:txXfrm>
    </dsp:sp>
    <dsp:sp modelId="{F88B53C3-0346-484C-90A2-0C19964C0B27}">
      <dsp:nvSpPr>
        <dsp:cNvPr id="0" name=""/>
        <dsp:cNvSpPr/>
      </dsp:nvSpPr>
      <dsp:spPr>
        <a:xfrm>
          <a:off x="0" y="951627"/>
          <a:ext cx="4349750" cy="3931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13. Zijwaartse begrenzing minigravers etc. naast spoor                                (5.3)</a:t>
          </a:r>
        </a:p>
      </dsp:txBody>
      <dsp:txXfrm>
        <a:off x="19191" y="970818"/>
        <a:ext cx="4311368" cy="354738"/>
      </dsp:txXfrm>
    </dsp:sp>
    <dsp:sp modelId="{C5BE8C6E-43D3-CF49-9F6F-2EF022A01566}">
      <dsp:nvSpPr>
        <dsp:cNvPr id="0" name=""/>
        <dsp:cNvSpPr/>
      </dsp:nvSpPr>
      <dsp:spPr>
        <a:xfrm>
          <a:off x="0" y="1396434"/>
          <a:ext cx="4349750" cy="3931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14. Werken met GRW met of zonder afbakening                                           (5.5)</a:t>
          </a:r>
        </a:p>
      </dsp:txBody>
      <dsp:txXfrm>
        <a:off x="19191" y="1415625"/>
        <a:ext cx="4311368" cy="354738"/>
      </dsp:txXfrm>
    </dsp:sp>
    <dsp:sp modelId="{B6727DE0-A00F-654B-A0DD-1E4EB8DF653E}">
      <dsp:nvSpPr>
        <dsp:cNvPr id="0" name=""/>
        <dsp:cNvSpPr/>
      </dsp:nvSpPr>
      <dsp:spPr>
        <a:xfrm>
          <a:off x="0" y="1858827"/>
          <a:ext cx="4349750" cy="3931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15. Seinvoering binnen een BD (aanvullende eisen)                                        (12)</a:t>
          </a:r>
        </a:p>
      </dsp:txBody>
      <dsp:txXfrm>
        <a:off x="19191" y="1878018"/>
        <a:ext cx="4311368" cy="354738"/>
      </dsp:txXfrm>
    </dsp:sp>
    <dsp:sp modelId="{4FFEB4B4-FDCA-4245-B3BE-4300626A54FE}">
      <dsp:nvSpPr>
        <dsp:cNvPr id="0" name=""/>
        <dsp:cNvSpPr/>
      </dsp:nvSpPr>
      <dsp:spPr>
        <a:xfrm>
          <a:off x="0" y="2312427"/>
          <a:ext cx="4349750" cy="3931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16. Oversteken overwegen met materieel                                                (8.2.4-5)</a:t>
          </a:r>
        </a:p>
      </dsp:txBody>
      <dsp:txXfrm>
        <a:off x="19191" y="2331618"/>
        <a:ext cx="4311368" cy="354738"/>
      </dsp:txXfrm>
    </dsp:sp>
    <dsp:sp modelId="{C5EBF3A7-974D-054E-8D76-CB59A776B9D4}">
      <dsp:nvSpPr>
        <dsp:cNvPr id="0" name=""/>
        <dsp:cNvSpPr/>
      </dsp:nvSpPr>
      <dsp:spPr>
        <a:xfrm>
          <a:off x="0" y="2766027"/>
          <a:ext cx="4349750" cy="3931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66725">
            <a:lnSpc>
              <a:spcPct val="90000"/>
            </a:lnSpc>
            <a:spcBef>
              <a:spcPct val="0"/>
            </a:spcBef>
            <a:spcAft>
              <a:spcPct val="35000"/>
            </a:spcAft>
            <a:buNone/>
          </a:pPr>
          <a:r>
            <a:rPr lang="nl-NL" sz="1050" kern="1200" dirty="0"/>
            <a:t>17. Verplicht toepassen voorgeschreven RIE’s voor vijf specifieke risico’s  (16)</a:t>
          </a:r>
        </a:p>
      </dsp:txBody>
      <dsp:txXfrm>
        <a:off x="19191" y="2785218"/>
        <a:ext cx="4311368" cy="35473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a:t>Verschillen met 2013</a:t>
          </a:r>
          <a:endParaRPr lang="en-US" sz="1200" kern="1200" dirty="0"/>
        </a:p>
      </dsp:txBody>
      <dsp:txXfrm>
        <a:off x="14050" y="21000"/>
        <a:ext cx="3772619" cy="25971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1.  Inleiding</a:t>
          </a:r>
          <a:endParaRPr lang="en-US" sz="1200" kern="1200" dirty="0"/>
        </a:p>
      </dsp:txBody>
      <dsp:txXfrm>
        <a:off x="14050" y="21000"/>
        <a:ext cx="3772619" cy="25971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2.  Arbeidshygiënische strategie</a:t>
          </a:r>
          <a:endParaRPr lang="en-US" sz="1200" kern="1200" dirty="0"/>
        </a:p>
      </dsp:txBody>
      <dsp:txXfrm>
        <a:off x="14050" y="21000"/>
        <a:ext cx="3772619" cy="25971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3.  Procesbeheersing</a:t>
          </a:r>
          <a:endParaRPr lang="en-US" sz="1200" kern="1200" dirty="0"/>
        </a:p>
      </dsp:txBody>
      <dsp:txXfrm>
        <a:off x="14050" y="21000"/>
        <a:ext cx="3772619" cy="25971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4.  Werken in het spoor (1)</a:t>
          </a:r>
          <a:endParaRPr lang="en-US" sz="1200" kern="1200" dirty="0"/>
        </a:p>
      </dsp:txBody>
      <dsp:txXfrm>
        <a:off x="14050" y="21000"/>
        <a:ext cx="3772619" cy="25971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4.  Werken in het spoor (2)</a:t>
          </a:r>
          <a:endParaRPr lang="en-US" sz="1200" kern="1200" dirty="0"/>
        </a:p>
      </dsp:txBody>
      <dsp:txXfrm>
        <a:off x="14050" y="21000"/>
        <a:ext cx="3772619" cy="259719"/>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5.  Werken naast het spoor (1)</a:t>
          </a:r>
          <a:endParaRPr lang="en-US" sz="1200" kern="1200" dirty="0"/>
        </a:p>
      </dsp:txBody>
      <dsp:txXfrm>
        <a:off x="14050" y="21000"/>
        <a:ext cx="3772619" cy="25971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5.  Werken naast het spoor (2)</a:t>
          </a:r>
          <a:endParaRPr lang="en-US" sz="1200" kern="1200" dirty="0"/>
        </a:p>
      </dsp:txBody>
      <dsp:txXfrm>
        <a:off x="14050" y="21000"/>
        <a:ext cx="3772619" cy="25971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6.  Werken op perrons, overwegen en in tunnels (1)</a:t>
          </a:r>
          <a:endParaRPr lang="en-US" sz="1200" kern="1200" dirty="0"/>
        </a:p>
      </dsp:txBody>
      <dsp:txXfrm>
        <a:off x="14050" y="21000"/>
        <a:ext cx="3772619" cy="25971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6.  Werken op perrons, overwegen en in tunnels (2)</a:t>
          </a:r>
          <a:endParaRPr lang="en-US" sz="1200" kern="1200" dirty="0"/>
        </a:p>
      </dsp:txBody>
      <dsp:txXfrm>
        <a:off x="14050" y="21000"/>
        <a:ext cx="3772619" cy="25971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7. Verplaatsen langs het spoor</a:t>
          </a:r>
          <a:endParaRPr lang="en-US" sz="1200" kern="1200" dirty="0"/>
        </a:p>
      </dsp:txBody>
      <dsp:txXfrm>
        <a:off x="14050" y="21000"/>
        <a:ext cx="3772619" cy="259719"/>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8.  Oversteken van het spoor (1)</a:t>
          </a:r>
          <a:endParaRPr lang="en-US" sz="1200" kern="1200" dirty="0"/>
        </a:p>
      </dsp:txBody>
      <dsp:txXfrm>
        <a:off x="14050" y="21000"/>
        <a:ext cx="3772619" cy="259719"/>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8.  Oversteken van het spoor (2)</a:t>
          </a:r>
          <a:endParaRPr lang="en-US" sz="1200" kern="1200" dirty="0"/>
        </a:p>
      </dsp:txBody>
      <dsp:txXfrm>
        <a:off x="14050" y="21000"/>
        <a:ext cx="3772619" cy="259719"/>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8.  Oversteken van het spoor (3)</a:t>
          </a:r>
          <a:endParaRPr lang="en-US" sz="1200" kern="1200" dirty="0"/>
        </a:p>
      </dsp:txBody>
      <dsp:txXfrm>
        <a:off x="14050" y="21000"/>
        <a:ext cx="3772619" cy="259719"/>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8D3C9-23B5-4A65-9F82-E10E64A2A1A8}">
      <dsp:nvSpPr>
        <dsp:cNvPr id="0" name=""/>
        <dsp:cNvSpPr/>
      </dsp:nvSpPr>
      <dsp:spPr>
        <a:xfrm>
          <a:off x="5772" y="341711"/>
          <a:ext cx="3636376" cy="10829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nl-NL" sz="1600" b="1" kern="1200" dirty="0">
              <a:solidFill>
                <a:schemeClr val="accent2"/>
              </a:solidFill>
            </a:rPr>
            <a:t>Actief beveiligd</a:t>
          </a:r>
        </a:p>
        <a:p>
          <a:pPr marL="0" lvl="0" indent="0" algn="l" defTabSz="711200">
            <a:lnSpc>
              <a:spcPct val="90000"/>
            </a:lnSpc>
            <a:spcBef>
              <a:spcPct val="0"/>
            </a:spcBef>
            <a:spcAft>
              <a:spcPct val="35000"/>
            </a:spcAft>
            <a:buNone/>
          </a:pPr>
          <a:r>
            <a:rPr lang="nl-NL" sz="1600" kern="1200" dirty="0"/>
            <a:t>- in één vloeiende beweging</a:t>
          </a:r>
          <a:br>
            <a:rPr lang="nl-NL" sz="1600" kern="1200" dirty="0"/>
          </a:br>
          <a:r>
            <a:rPr lang="nl-NL" sz="1600" kern="1200" dirty="0"/>
            <a:t>- binnen 15 seconden</a:t>
          </a:r>
        </a:p>
      </dsp:txBody>
      <dsp:txXfrm>
        <a:off x="5772" y="341711"/>
        <a:ext cx="3636376" cy="1082906"/>
      </dsp:txXfrm>
    </dsp:sp>
    <dsp:sp modelId="{B84C6258-7FB3-44C2-AB5C-E220A2A5688D}">
      <dsp:nvSpPr>
        <dsp:cNvPr id="0" name=""/>
        <dsp:cNvSpPr/>
      </dsp:nvSpPr>
      <dsp:spPr>
        <a:xfrm>
          <a:off x="3982529" y="339056"/>
          <a:ext cx="3636376" cy="10829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nl-NL" sz="1600" b="1" kern="1200" dirty="0">
              <a:solidFill>
                <a:schemeClr val="accent2"/>
              </a:solidFill>
            </a:rPr>
            <a:t>Niet actief beveiligd - wel openbaar</a:t>
          </a:r>
        </a:p>
        <a:p>
          <a:pPr marL="0" lvl="0" indent="0" algn="l" defTabSz="711200">
            <a:lnSpc>
              <a:spcPct val="90000"/>
            </a:lnSpc>
            <a:spcBef>
              <a:spcPct val="0"/>
            </a:spcBef>
            <a:spcAft>
              <a:spcPct val="35000"/>
            </a:spcAft>
            <a:buNone/>
          </a:pPr>
          <a:r>
            <a:rPr lang="nl-NL" sz="1600" kern="1200" dirty="0"/>
            <a:t>- alleen met  RDW-voertuig of </a:t>
          </a:r>
          <a:br>
            <a:rPr lang="nl-NL" sz="1600" kern="1200" dirty="0"/>
          </a:br>
          <a:r>
            <a:rPr lang="nl-NL" sz="1600" kern="1200" dirty="0"/>
            <a:t>- arbeidsmiddel met RDW-kenteken</a:t>
          </a:r>
        </a:p>
      </dsp:txBody>
      <dsp:txXfrm>
        <a:off x="3982529" y="339056"/>
        <a:ext cx="3636376" cy="1082906"/>
      </dsp:txXfrm>
    </dsp:sp>
    <dsp:sp modelId="{13BF3615-F331-406C-B1AF-028DF30D2D8D}">
      <dsp:nvSpPr>
        <dsp:cNvPr id="0" name=""/>
        <dsp:cNvSpPr/>
      </dsp:nvSpPr>
      <dsp:spPr>
        <a:xfrm>
          <a:off x="5772" y="1775838"/>
          <a:ext cx="3636376" cy="10829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nl-NL" sz="1600" b="1" kern="1200" dirty="0">
              <a:solidFill>
                <a:schemeClr val="accent2"/>
              </a:solidFill>
            </a:rPr>
            <a:t>Niet actief beveiligd - niet openbaar </a:t>
          </a:r>
        </a:p>
        <a:p>
          <a:pPr marL="0" lvl="0" indent="0" algn="l" defTabSz="711200">
            <a:lnSpc>
              <a:spcPct val="90000"/>
            </a:lnSpc>
            <a:spcBef>
              <a:spcPct val="0"/>
            </a:spcBef>
            <a:spcAft>
              <a:spcPct val="35000"/>
            </a:spcAft>
            <a:buNone/>
          </a:pPr>
          <a:r>
            <a:rPr lang="nl-NL" sz="1600" kern="1200" dirty="0"/>
            <a:t>- niet toegestaan</a:t>
          </a:r>
        </a:p>
      </dsp:txBody>
      <dsp:txXfrm>
        <a:off x="5772" y="1775838"/>
        <a:ext cx="3636376" cy="1082906"/>
      </dsp:txXfrm>
    </dsp:sp>
    <dsp:sp modelId="{E99E8FCB-7AC2-4283-AD00-48A90E1154EA}">
      <dsp:nvSpPr>
        <dsp:cNvPr id="0" name=""/>
        <dsp:cNvSpPr/>
      </dsp:nvSpPr>
      <dsp:spPr>
        <a:xfrm>
          <a:off x="3982529" y="1775838"/>
          <a:ext cx="3636376" cy="10829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nl-NL" sz="1600" b="1" kern="1200" dirty="0">
              <a:solidFill>
                <a:schemeClr val="accent2"/>
              </a:solidFill>
            </a:rPr>
            <a:t>Bij bereiken van perron (via AOB)</a:t>
          </a:r>
        </a:p>
        <a:p>
          <a:pPr marL="0" lvl="0" indent="0" algn="l" defTabSz="711200">
            <a:lnSpc>
              <a:spcPct val="90000"/>
            </a:lnSpc>
            <a:spcBef>
              <a:spcPct val="0"/>
            </a:spcBef>
            <a:spcAft>
              <a:spcPct val="35000"/>
            </a:spcAft>
            <a:buNone/>
          </a:pPr>
          <a:r>
            <a:rPr lang="nl-NL" sz="1600" kern="1200" dirty="0"/>
            <a:t>- niet gemotoriseerd oversteken</a:t>
          </a:r>
          <a:br>
            <a:rPr lang="nl-NL" sz="1600" kern="1200" dirty="0"/>
          </a:br>
          <a:r>
            <a:rPr lang="nl-NL" sz="1600" kern="1200" dirty="0"/>
            <a:t>- handmatig aangedreven</a:t>
          </a:r>
        </a:p>
      </dsp:txBody>
      <dsp:txXfrm>
        <a:off x="3982529" y="1775838"/>
        <a:ext cx="3636376" cy="1082906"/>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6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err="1"/>
            <a:t>Hfdst</a:t>
          </a:r>
          <a:r>
            <a:rPr lang="nl-NL" sz="1200" kern="1200" dirty="0"/>
            <a:t> 9.  Inrichting BD </a:t>
          </a:r>
          <a:endParaRPr lang="en-US" sz="1200" kern="1200" dirty="0"/>
        </a:p>
      </dsp:txBody>
      <dsp:txXfrm>
        <a:off x="14050" y="21000"/>
        <a:ext cx="3772619" cy="259719"/>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397F1A-A25B-1343-8A8A-5E67365F95B4}">
      <dsp:nvSpPr>
        <dsp:cNvPr id="0" name=""/>
        <dsp:cNvSpPr/>
      </dsp:nvSpPr>
      <dsp:spPr>
        <a:xfrm>
          <a:off x="0" y="220601"/>
          <a:ext cx="7589838" cy="188372"/>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D0D8309-A8D6-164C-845F-6D734FC05857}">
      <dsp:nvSpPr>
        <dsp:cNvPr id="0" name=""/>
        <dsp:cNvSpPr/>
      </dsp:nvSpPr>
      <dsp:spPr>
        <a:xfrm>
          <a:off x="379491" y="73001"/>
          <a:ext cx="5312886" cy="29520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b="1" kern="1200" dirty="0"/>
            <a:t>1. Gewijzigd takenpakket </a:t>
          </a:r>
          <a:r>
            <a:rPr lang="nl-NL" sz="1000" b="1" kern="1200" dirty="0" err="1"/>
            <a:t>WB’s</a:t>
          </a:r>
          <a:endParaRPr lang="en-US" sz="1000" kern="1200" dirty="0"/>
        </a:p>
      </dsp:txBody>
      <dsp:txXfrm>
        <a:off x="393901" y="87411"/>
        <a:ext cx="5284066" cy="266380"/>
      </dsp:txXfrm>
    </dsp:sp>
    <dsp:sp modelId="{A236E872-8DF4-499D-87E6-88FE34E6DB1E}">
      <dsp:nvSpPr>
        <dsp:cNvPr id="0" name=""/>
        <dsp:cNvSpPr/>
      </dsp:nvSpPr>
      <dsp:spPr>
        <a:xfrm>
          <a:off x="0" y="6105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A6BF2CEE-850E-4D99-B8A4-BC63C2A40238}">
      <dsp:nvSpPr>
        <dsp:cNvPr id="0" name=""/>
        <dsp:cNvSpPr/>
      </dsp:nvSpPr>
      <dsp:spPr>
        <a:xfrm>
          <a:off x="379491" y="462973"/>
          <a:ext cx="5312886" cy="29520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olidFill>
                <a:schemeClr val="bg1"/>
              </a:solidFill>
              <a:sym typeface="Wingdings" panose="05000000000000000000" pitchFamily="2" charset="2"/>
            </a:rPr>
            <a:t>	 </a:t>
          </a:r>
          <a:r>
            <a:rPr lang="nl-NL" sz="1000" kern="1200" dirty="0">
              <a:solidFill>
                <a:schemeClr val="bg1"/>
              </a:solidFill>
            </a:rPr>
            <a:t>Verzorgen aangepaste certificeringen en opleidingen</a:t>
          </a:r>
          <a:endParaRPr lang="en-US" sz="1000" kern="1200" dirty="0">
            <a:solidFill>
              <a:schemeClr val="bg1"/>
            </a:solidFill>
          </a:endParaRPr>
        </a:p>
      </dsp:txBody>
      <dsp:txXfrm>
        <a:off x="393901" y="477383"/>
        <a:ext cx="5284066" cy="266380"/>
      </dsp:txXfrm>
    </dsp:sp>
    <dsp:sp modelId="{ED5D8484-A2F4-42CC-B8E1-2662DAD95186}">
      <dsp:nvSpPr>
        <dsp:cNvPr id="0" name=""/>
        <dsp:cNvSpPr/>
      </dsp:nvSpPr>
      <dsp:spPr>
        <a:xfrm>
          <a:off x="0" y="10641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A312826A-BCA1-454B-BB2E-ACAC8D8ECEDC}">
      <dsp:nvSpPr>
        <dsp:cNvPr id="0" name=""/>
        <dsp:cNvSpPr/>
      </dsp:nvSpPr>
      <dsp:spPr>
        <a:xfrm>
          <a:off x="379491" y="916573"/>
          <a:ext cx="5312886" cy="2952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olidFill>
                <a:schemeClr val="bg1"/>
              </a:solidFill>
              <a:sym typeface="Wingdings" panose="05000000000000000000" pitchFamily="2" charset="2"/>
            </a:rPr>
            <a:t>	 </a:t>
          </a:r>
          <a:r>
            <a:rPr lang="nl-NL" sz="1000" kern="1200" dirty="0">
              <a:solidFill>
                <a:schemeClr val="bg1"/>
              </a:solidFill>
            </a:rPr>
            <a:t>Opstellen situatiespecifieke RIE’s</a:t>
          </a:r>
        </a:p>
      </dsp:txBody>
      <dsp:txXfrm>
        <a:off x="393901" y="930983"/>
        <a:ext cx="5284066" cy="266380"/>
      </dsp:txXfrm>
    </dsp:sp>
    <dsp:sp modelId="{3962F92F-907A-EB46-91C3-B32470C40BA9}">
      <dsp:nvSpPr>
        <dsp:cNvPr id="0" name=""/>
        <dsp:cNvSpPr/>
      </dsp:nvSpPr>
      <dsp:spPr>
        <a:xfrm>
          <a:off x="0" y="15177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ADC70DD-090E-B34A-B7C0-890BC502823A}">
      <dsp:nvSpPr>
        <dsp:cNvPr id="0" name=""/>
        <dsp:cNvSpPr/>
      </dsp:nvSpPr>
      <dsp:spPr>
        <a:xfrm>
          <a:off x="379491" y="1370173"/>
          <a:ext cx="5312886" cy="29520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b="1" kern="1200" dirty="0"/>
            <a:t>2. Nieuwe rol Beperkt Zelfstandig Betreder (BZB)</a:t>
          </a:r>
          <a:endParaRPr lang="en-US" sz="1000" kern="1200" dirty="0"/>
        </a:p>
      </dsp:txBody>
      <dsp:txXfrm>
        <a:off x="393901" y="1384583"/>
        <a:ext cx="5284066" cy="266380"/>
      </dsp:txXfrm>
    </dsp:sp>
    <dsp:sp modelId="{3AF0D5C0-3745-C04A-BF4D-3990D8813D57}">
      <dsp:nvSpPr>
        <dsp:cNvPr id="0" name=""/>
        <dsp:cNvSpPr/>
      </dsp:nvSpPr>
      <dsp:spPr>
        <a:xfrm>
          <a:off x="0" y="19713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4D548EA1-B554-1E4D-988F-0FCDDAE36070}">
      <dsp:nvSpPr>
        <dsp:cNvPr id="0" name=""/>
        <dsp:cNvSpPr/>
      </dsp:nvSpPr>
      <dsp:spPr>
        <a:xfrm>
          <a:off x="379491" y="1823773"/>
          <a:ext cx="5312886" cy="29520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olidFill>
                <a:schemeClr val="bg1"/>
              </a:solidFill>
              <a:sym typeface="Wingdings" panose="05000000000000000000" pitchFamily="2" charset="2"/>
            </a:rPr>
            <a:t>	 </a:t>
          </a:r>
          <a:r>
            <a:rPr lang="nl-NL" sz="1000" kern="1200" dirty="0"/>
            <a:t>Inrichten proces van registratie van BZB</a:t>
          </a:r>
          <a:endParaRPr lang="en-US" sz="1000" kern="1200" dirty="0"/>
        </a:p>
      </dsp:txBody>
      <dsp:txXfrm>
        <a:off x="393901" y="1838183"/>
        <a:ext cx="5284066" cy="266380"/>
      </dsp:txXfrm>
    </dsp:sp>
    <dsp:sp modelId="{9559C2E9-A2B5-4328-AE07-5D279EFBDB30}">
      <dsp:nvSpPr>
        <dsp:cNvPr id="0" name=""/>
        <dsp:cNvSpPr/>
      </dsp:nvSpPr>
      <dsp:spPr>
        <a:xfrm>
          <a:off x="0" y="24249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21FBEFE5-C829-49DA-9C2A-FBDEFEE3F6ED}">
      <dsp:nvSpPr>
        <dsp:cNvPr id="0" name=""/>
        <dsp:cNvSpPr/>
      </dsp:nvSpPr>
      <dsp:spPr>
        <a:xfrm>
          <a:off x="379491" y="2277373"/>
          <a:ext cx="5312886" cy="29520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olidFill>
                <a:schemeClr val="bg1"/>
              </a:solidFill>
              <a:sym typeface="Wingdings" panose="05000000000000000000" pitchFamily="2" charset="2"/>
            </a:rPr>
            <a:t>	 </a:t>
          </a:r>
          <a:r>
            <a:rPr lang="nl-NL" sz="1000" kern="1200" dirty="0"/>
            <a:t>MO-keuringen BZB</a:t>
          </a:r>
        </a:p>
      </dsp:txBody>
      <dsp:txXfrm>
        <a:off x="393901" y="2291783"/>
        <a:ext cx="5284066" cy="266380"/>
      </dsp:txXfrm>
    </dsp:sp>
    <dsp:sp modelId="{420DF5D1-F731-472C-B11B-224F232044FB}">
      <dsp:nvSpPr>
        <dsp:cNvPr id="0" name=""/>
        <dsp:cNvSpPr/>
      </dsp:nvSpPr>
      <dsp:spPr>
        <a:xfrm>
          <a:off x="0" y="2878573"/>
          <a:ext cx="7589838" cy="252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BD47636E-7587-4A04-8607-4EC37EA2643C}">
      <dsp:nvSpPr>
        <dsp:cNvPr id="0" name=""/>
        <dsp:cNvSpPr/>
      </dsp:nvSpPr>
      <dsp:spPr>
        <a:xfrm>
          <a:off x="379491" y="2730973"/>
          <a:ext cx="5312886" cy="29520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olidFill>
                <a:schemeClr val="bg1"/>
              </a:solidFill>
              <a:sym typeface="Wingdings" panose="05000000000000000000" pitchFamily="2" charset="2"/>
            </a:rPr>
            <a:t>	 </a:t>
          </a:r>
          <a:r>
            <a:rPr lang="nl-NL" sz="1000" kern="1200" dirty="0"/>
            <a:t>Opstellen locatiespecifieke instructies BZB</a:t>
          </a:r>
        </a:p>
      </dsp:txBody>
      <dsp:txXfrm>
        <a:off x="393901" y="2745383"/>
        <a:ext cx="5284066" cy="266380"/>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9408AC-EF14-4F23-9A66-30BB9158A974}">
      <dsp:nvSpPr>
        <dsp:cNvPr id="0" name=""/>
        <dsp:cNvSpPr/>
      </dsp:nvSpPr>
      <dsp:spPr>
        <a:xfrm>
          <a:off x="0" y="28994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7C2D0392-8FEE-405A-BDBD-96FDA07D01E1}">
      <dsp:nvSpPr>
        <dsp:cNvPr id="0" name=""/>
        <dsp:cNvSpPr/>
      </dsp:nvSpPr>
      <dsp:spPr>
        <a:xfrm>
          <a:off x="379491" y="171867"/>
          <a:ext cx="5312886" cy="23616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b="1" kern="1200" dirty="0"/>
            <a:t>3. Locatiespecifieke instructies voor Ploeg met VHM</a:t>
          </a:r>
          <a:endParaRPr lang="en-US" sz="1000" kern="1200" dirty="0"/>
        </a:p>
      </dsp:txBody>
      <dsp:txXfrm>
        <a:off x="391019" y="183395"/>
        <a:ext cx="5289830" cy="213104"/>
      </dsp:txXfrm>
    </dsp:sp>
    <dsp:sp modelId="{9D2F1A52-CC3B-4406-856F-C5E335925BD9}">
      <dsp:nvSpPr>
        <dsp:cNvPr id="0" name=""/>
        <dsp:cNvSpPr/>
      </dsp:nvSpPr>
      <dsp:spPr>
        <a:xfrm>
          <a:off x="0" y="65282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D668230A-6F9F-4C9A-B450-DE910A18D009}">
      <dsp:nvSpPr>
        <dsp:cNvPr id="0" name=""/>
        <dsp:cNvSpPr/>
      </dsp:nvSpPr>
      <dsp:spPr>
        <a:xfrm>
          <a:off x="379491" y="534747"/>
          <a:ext cx="5312886" cy="23616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en-US" sz="1000" b="1" kern="1200" dirty="0"/>
            <a:t>4. Locatiespecifieke </a:t>
          </a:r>
          <a:r>
            <a:rPr lang="en-US" sz="1000" b="1" kern="1200" dirty="0" err="1"/>
            <a:t>instructies</a:t>
          </a:r>
          <a:r>
            <a:rPr lang="en-US" sz="1000" b="1" kern="1200" dirty="0"/>
            <a:t> </a:t>
          </a:r>
          <a:r>
            <a:rPr lang="en-US" sz="1000" b="1" kern="1200" dirty="0" err="1"/>
            <a:t>voor</a:t>
          </a:r>
          <a:r>
            <a:rPr lang="en-US" sz="1000" b="1" kern="1200" dirty="0"/>
            <a:t> de TEV</a:t>
          </a:r>
        </a:p>
      </dsp:txBody>
      <dsp:txXfrm>
        <a:off x="391019" y="546275"/>
        <a:ext cx="5289830" cy="213104"/>
      </dsp:txXfrm>
    </dsp:sp>
    <dsp:sp modelId="{B3B086F3-6D3A-4530-B4AF-93C3964370DF}">
      <dsp:nvSpPr>
        <dsp:cNvPr id="0" name=""/>
        <dsp:cNvSpPr/>
      </dsp:nvSpPr>
      <dsp:spPr>
        <a:xfrm>
          <a:off x="0" y="101570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4CFE9B79-8F14-4756-B7D0-13434DE29026}">
      <dsp:nvSpPr>
        <dsp:cNvPr id="0" name=""/>
        <dsp:cNvSpPr/>
      </dsp:nvSpPr>
      <dsp:spPr>
        <a:xfrm>
          <a:off x="379491" y="897627"/>
          <a:ext cx="5312886" cy="23616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b="1" kern="1200" dirty="0"/>
            <a:t>5. Combineren van uitvoerende taken</a:t>
          </a:r>
          <a:endParaRPr lang="en-US" sz="1000" kern="1200" dirty="0"/>
        </a:p>
      </dsp:txBody>
      <dsp:txXfrm>
        <a:off x="391019" y="909155"/>
        <a:ext cx="5289830" cy="213104"/>
      </dsp:txXfrm>
    </dsp:sp>
    <dsp:sp modelId="{80A9B61F-0FAB-4F47-ACA1-874C9A7D9A95}">
      <dsp:nvSpPr>
        <dsp:cNvPr id="0" name=""/>
        <dsp:cNvSpPr/>
      </dsp:nvSpPr>
      <dsp:spPr>
        <a:xfrm>
          <a:off x="0" y="137858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924FCA4E-D124-447E-A3FB-756FCD77529C}">
      <dsp:nvSpPr>
        <dsp:cNvPr id="0" name=""/>
        <dsp:cNvSpPr/>
      </dsp:nvSpPr>
      <dsp:spPr>
        <a:xfrm>
          <a:off x="379491" y="1260507"/>
          <a:ext cx="5312886" cy="23616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ym typeface="Wingdings" panose="05000000000000000000" pitchFamily="2" charset="2"/>
            </a:rPr>
            <a:t>	 </a:t>
          </a:r>
          <a:r>
            <a:rPr lang="nl-NL" sz="1000" kern="1200" dirty="0"/>
            <a:t>Beperken combineren veiligheids- en technische taken</a:t>
          </a:r>
        </a:p>
      </dsp:txBody>
      <dsp:txXfrm>
        <a:off x="391019" y="1272035"/>
        <a:ext cx="5289830" cy="213104"/>
      </dsp:txXfrm>
    </dsp:sp>
    <dsp:sp modelId="{E2BE6A59-42A1-4024-B3FC-D8667A011E30}">
      <dsp:nvSpPr>
        <dsp:cNvPr id="0" name=""/>
        <dsp:cNvSpPr/>
      </dsp:nvSpPr>
      <dsp:spPr>
        <a:xfrm>
          <a:off x="0" y="174146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52A27FF0-95D4-4001-8C8F-8048D2C7FB95}">
      <dsp:nvSpPr>
        <dsp:cNvPr id="0" name=""/>
        <dsp:cNvSpPr/>
      </dsp:nvSpPr>
      <dsp:spPr>
        <a:xfrm>
          <a:off x="379491" y="1623387"/>
          <a:ext cx="5312886" cy="23616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ym typeface="Wingdings" panose="05000000000000000000" pitchFamily="2" charset="2"/>
            </a:rPr>
            <a:t>	 </a:t>
          </a:r>
          <a:r>
            <a:rPr lang="nl-NL" sz="1000" kern="1200" dirty="0"/>
            <a:t>LWB met meerdere </a:t>
          </a:r>
          <a:r>
            <a:rPr lang="nl-NL" sz="1000" kern="1200" dirty="0" err="1"/>
            <a:t>WBI’s</a:t>
          </a:r>
          <a:endParaRPr lang="nl-NL" sz="1000" kern="1200" dirty="0"/>
        </a:p>
      </dsp:txBody>
      <dsp:txXfrm>
        <a:off x="391019" y="1634915"/>
        <a:ext cx="5289830" cy="213104"/>
      </dsp:txXfrm>
    </dsp:sp>
    <dsp:sp modelId="{6B09ECE2-9015-4AFF-B21D-35DA08DFEDCE}">
      <dsp:nvSpPr>
        <dsp:cNvPr id="0" name=""/>
        <dsp:cNvSpPr/>
      </dsp:nvSpPr>
      <dsp:spPr>
        <a:xfrm>
          <a:off x="0" y="210434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F645A88B-D1B2-43FA-8C12-A50F0D5A5F97}">
      <dsp:nvSpPr>
        <dsp:cNvPr id="0" name=""/>
        <dsp:cNvSpPr/>
      </dsp:nvSpPr>
      <dsp:spPr>
        <a:xfrm>
          <a:off x="379491" y="1986267"/>
          <a:ext cx="5312886" cy="23616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b="1" kern="1200" dirty="0"/>
            <a:t>6. Bij PW/GRW altijd afbakening, tenzij…</a:t>
          </a:r>
          <a:endParaRPr lang="nl-NL" sz="1000" kern="1200" dirty="0"/>
        </a:p>
      </dsp:txBody>
      <dsp:txXfrm>
        <a:off x="391019" y="1997795"/>
        <a:ext cx="5289830" cy="213104"/>
      </dsp:txXfrm>
    </dsp:sp>
    <dsp:sp modelId="{C49FAC78-8DDB-416A-9137-661C8C31AF74}">
      <dsp:nvSpPr>
        <dsp:cNvPr id="0" name=""/>
        <dsp:cNvSpPr/>
      </dsp:nvSpPr>
      <dsp:spPr>
        <a:xfrm>
          <a:off x="0" y="246722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337158C-BBAE-4F8B-B796-59698C0A0A70}">
      <dsp:nvSpPr>
        <dsp:cNvPr id="0" name=""/>
        <dsp:cNvSpPr/>
      </dsp:nvSpPr>
      <dsp:spPr>
        <a:xfrm>
          <a:off x="379491" y="2349147"/>
          <a:ext cx="5312886" cy="23616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ym typeface="Wingdings" panose="05000000000000000000" pitchFamily="2" charset="2"/>
            </a:rPr>
            <a:t>	 </a:t>
          </a:r>
          <a:r>
            <a:rPr lang="nl-NL" sz="1000" kern="1200" dirty="0"/>
            <a:t>Extra afbakening plaatsen</a:t>
          </a:r>
        </a:p>
      </dsp:txBody>
      <dsp:txXfrm>
        <a:off x="391019" y="2360675"/>
        <a:ext cx="5289830" cy="213104"/>
      </dsp:txXfrm>
    </dsp:sp>
    <dsp:sp modelId="{87334A56-7349-443F-A1E6-53B8FB857777}">
      <dsp:nvSpPr>
        <dsp:cNvPr id="0" name=""/>
        <dsp:cNvSpPr/>
      </dsp:nvSpPr>
      <dsp:spPr>
        <a:xfrm>
          <a:off x="0" y="2830107"/>
          <a:ext cx="7589838" cy="20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A48E7215-8354-4D52-A048-7E7BE10C7F52}">
      <dsp:nvSpPr>
        <dsp:cNvPr id="0" name=""/>
        <dsp:cNvSpPr/>
      </dsp:nvSpPr>
      <dsp:spPr>
        <a:xfrm>
          <a:off x="379491" y="2712027"/>
          <a:ext cx="5312886" cy="23616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444500">
            <a:lnSpc>
              <a:spcPct val="90000"/>
            </a:lnSpc>
            <a:spcBef>
              <a:spcPct val="0"/>
            </a:spcBef>
            <a:spcAft>
              <a:spcPct val="35000"/>
            </a:spcAft>
            <a:buNone/>
          </a:pPr>
          <a:r>
            <a:rPr lang="nl-NL" sz="1000" kern="1200" dirty="0">
              <a:sym typeface="Wingdings" panose="05000000000000000000" pitchFamily="2" charset="2"/>
            </a:rPr>
            <a:t>	 </a:t>
          </a:r>
          <a:r>
            <a:rPr lang="nl-NL" sz="1000" kern="1200" dirty="0"/>
            <a:t>In- en uitzetten moet in principe begeleid worden, tenzij…</a:t>
          </a:r>
        </a:p>
      </dsp:txBody>
      <dsp:txXfrm>
        <a:off x="391019" y="2723555"/>
        <a:ext cx="5289830" cy="213104"/>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397F1A-A25B-1343-8A8A-5E67365F95B4}">
      <dsp:nvSpPr>
        <dsp:cNvPr id="0" name=""/>
        <dsp:cNvSpPr/>
      </dsp:nvSpPr>
      <dsp:spPr>
        <a:xfrm>
          <a:off x="0" y="163924"/>
          <a:ext cx="7589838" cy="2772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D0D8309-A8D6-164C-845F-6D734FC05857}">
      <dsp:nvSpPr>
        <dsp:cNvPr id="0" name=""/>
        <dsp:cNvSpPr/>
      </dsp:nvSpPr>
      <dsp:spPr>
        <a:xfrm>
          <a:off x="399225" y="0"/>
          <a:ext cx="5312886" cy="32472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533400">
            <a:lnSpc>
              <a:spcPct val="90000"/>
            </a:lnSpc>
            <a:spcBef>
              <a:spcPct val="0"/>
            </a:spcBef>
            <a:spcAft>
              <a:spcPct val="35000"/>
            </a:spcAft>
            <a:buNone/>
          </a:pPr>
          <a:r>
            <a:rPr lang="nl-NL" sz="1200" b="1" kern="1200" dirty="0"/>
            <a:t>7. Oversteken van sporen</a:t>
          </a:r>
          <a:endParaRPr lang="en-US" sz="1200" kern="1200" dirty="0"/>
        </a:p>
      </dsp:txBody>
      <dsp:txXfrm>
        <a:off x="415077" y="15852"/>
        <a:ext cx="5281182" cy="293016"/>
      </dsp:txXfrm>
    </dsp:sp>
    <dsp:sp modelId="{62500C28-9F04-C643-8A4D-FDE13672D745}">
      <dsp:nvSpPr>
        <dsp:cNvPr id="0" name=""/>
        <dsp:cNvSpPr/>
      </dsp:nvSpPr>
      <dsp:spPr>
        <a:xfrm>
          <a:off x="0" y="662884"/>
          <a:ext cx="7589838" cy="2772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1BDD061B-1FA0-A04C-98B6-04AC0C1A6F78}">
      <dsp:nvSpPr>
        <dsp:cNvPr id="0" name=""/>
        <dsp:cNvSpPr/>
      </dsp:nvSpPr>
      <dsp:spPr>
        <a:xfrm>
          <a:off x="379491" y="500524"/>
          <a:ext cx="5312886" cy="32472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533400">
            <a:lnSpc>
              <a:spcPct val="90000"/>
            </a:lnSpc>
            <a:spcBef>
              <a:spcPct val="0"/>
            </a:spcBef>
            <a:spcAft>
              <a:spcPct val="35000"/>
            </a:spcAft>
            <a:buNone/>
          </a:pPr>
          <a:r>
            <a:rPr lang="nl-NL" sz="1200" kern="1200" dirty="0">
              <a:sym typeface="Wingdings" panose="05000000000000000000" pitchFamily="2" charset="2"/>
            </a:rPr>
            <a:t>    </a:t>
          </a:r>
          <a:r>
            <a:rPr lang="nl-NL" sz="1200" kern="1200" dirty="0"/>
            <a:t>Bij NCBG moet oversteken ploeg met een VHM</a:t>
          </a:r>
          <a:endParaRPr lang="en-US" sz="1200" kern="1200" dirty="0"/>
        </a:p>
      </dsp:txBody>
      <dsp:txXfrm>
        <a:off x="395343" y="516376"/>
        <a:ext cx="5281182" cy="293016"/>
      </dsp:txXfrm>
    </dsp:sp>
    <dsp:sp modelId="{F70A9814-28C3-4D6F-A68F-459B4E4C8492}">
      <dsp:nvSpPr>
        <dsp:cNvPr id="0" name=""/>
        <dsp:cNvSpPr/>
      </dsp:nvSpPr>
      <dsp:spPr>
        <a:xfrm>
          <a:off x="0" y="1161844"/>
          <a:ext cx="7589838" cy="2772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0BF1BD45-FC5D-4837-A38A-6BAEB7CB6302}">
      <dsp:nvSpPr>
        <dsp:cNvPr id="0" name=""/>
        <dsp:cNvSpPr/>
      </dsp:nvSpPr>
      <dsp:spPr>
        <a:xfrm>
          <a:off x="379491" y="987424"/>
          <a:ext cx="5312886" cy="324720"/>
        </a:xfrm>
        <a:prstGeom prst="roundRect">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533400">
            <a:lnSpc>
              <a:spcPct val="90000"/>
            </a:lnSpc>
            <a:spcBef>
              <a:spcPct val="0"/>
            </a:spcBef>
            <a:spcAft>
              <a:spcPct val="35000"/>
            </a:spcAft>
            <a:buNone/>
          </a:pPr>
          <a:r>
            <a:rPr lang="nl-NL" sz="1200" kern="1200" dirty="0">
              <a:sym typeface="Wingdings" panose="05000000000000000000" pitchFamily="2" charset="2"/>
            </a:rPr>
            <a:t>    </a:t>
          </a:r>
          <a:r>
            <a:rPr lang="nl-NL" sz="1200" kern="1200" dirty="0"/>
            <a:t>Oversteken met een ploeg bij 3-5 sporen</a:t>
          </a:r>
        </a:p>
      </dsp:txBody>
      <dsp:txXfrm>
        <a:off x="395343" y="1003276"/>
        <a:ext cx="5281182" cy="293016"/>
      </dsp:txXfrm>
    </dsp:sp>
    <dsp:sp modelId="{CE2C6E75-3519-443B-8CAB-16449F57A6B4}">
      <dsp:nvSpPr>
        <dsp:cNvPr id="0" name=""/>
        <dsp:cNvSpPr/>
      </dsp:nvSpPr>
      <dsp:spPr>
        <a:xfrm>
          <a:off x="0" y="1660804"/>
          <a:ext cx="7589838" cy="2772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F0CA068F-317A-4246-99AD-1F48CD109030}">
      <dsp:nvSpPr>
        <dsp:cNvPr id="0" name=""/>
        <dsp:cNvSpPr/>
      </dsp:nvSpPr>
      <dsp:spPr>
        <a:xfrm>
          <a:off x="379491" y="1498444"/>
          <a:ext cx="5312886" cy="324720"/>
        </a:xfrm>
        <a:prstGeom prst="roundRect">
          <a:avLst/>
        </a:prstGeom>
        <a:solidFill>
          <a:schemeClr val="accent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0814" tIns="0" rIns="200814" bIns="0" numCol="1" spcCol="1270" anchor="ctr" anchorCtr="0">
          <a:noAutofit/>
        </a:bodyPr>
        <a:lstStyle/>
        <a:p>
          <a:pPr marL="0" lvl="0" indent="0" algn="l" defTabSz="533400">
            <a:lnSpc>
              <a:spcPct val="90000"/>
            </a:lnSpc>
            <a:spcBef>
              <a:spcPct val="0"/>
            </a:spcBef>
            <a:spcAft>
              <a:spcPct val="35000"/>
            </a:spcAft>
            <a:buNone/>
          </a:pPr>
          <a:r>
            <a:rPr lang="nl-NL" sz="1200" b="1" kern="1200" dirty="0"/>
            <a:t>8. LWB mag eigen werklocatie hebben</a:t>
          </a:r>
          <a:endParaRPr lang="en-US" sz="1200" kern="1200" dirty="0"/>
        </a:p>
      </dsp:txBody>
      <dsp:txXfrm>
        <a:off x="395343" y="1514296"/>
        <a:ext cx="5281182" cy="293016"/>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AD466-A2A7-B247-96DC-F22611AC6E45}">
      <dsp:nvSpPr>
        <dsp:cNvPr id="0" name=""/>
        <dsp:cNvSpPr/>
      </dsp:nvSpPr>
      <dsp:spPr>
        <a:xfrm>
          <a:off x="0" y="11950"/>
          <a:ext cx="3800719" cy="2878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a:t> Overige punten</a:t>
          </a:r>
          <a:endParaRPr lang="en-US" sz="1200" kern="1200" dirty="0"/>
        </a:p>
      </dsp:txBody>
      <dsp:txXfrm>
        <a:off x="14050" y="26000"/>
        <a:ext cx="3772619" cy="259719"/>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11E09-382E-4F6C-9C4B-5FA074BE0017}">
      <dsp:nvSpPr>
        <dsp:cNvPr id="0" name=""/>
        <dsp:cNvSpPr/>
      </dsp:nvSpPr>
      <dsp:spPr>
        <a:xfrm>
          <a:off x="0" y="76252"/>
          <a:ext cx="5844174" cy="424138"/>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nl-NL" sz="1600" kern="1200" dirty="0"/>
            <a:t>Juni 24: positieve beoordeling door NLA</a:t>
          </a:r>
          <a:endParaRPr lang="en-US" sz="1600" kern="1200" dirty="0"/>
        </a:p>
      </dsp:txBody>
      <dsp:txXfrm>
        <a:off x="12423" y="88675"/>
        <a:ext cx="5163396" cy="399292"/>
      </dsp:txXfrm>
    </dsp:sp>
    <dsp:sp modelId="{C5E01060-7CA7-47E3-A48A-A84201215A45}">
      <dsp:nvSpPr>
        <dsp:cNvPr id="0" name=""/>
        <dsp:cNvSpPr/>
      </dsp:nvSpPr>
      <dsp:spPr>
        <a:xfrm>
          <a:off x="398720" y="707065"/>
          <a:ext cx="5844174" cy="424138"/>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Aug – Dec 24: </a:t>
          </a:r>
          <a:r>
            <a:rPr lang="en-US" sz="1600" kern="1200" dirty="0" err="1"/>
            <a:t>voorbereiding</a:t>
          </a:r>
          <a:r>
            <a:rPr lang="en-US" sz="1600" kern="1200" dirty="0"/>
            <a:t> </a:t>
          </a:r>
          <a:r>
            <a:rPr lang="en-US" sz="1600" kern="1200" dirty="0" err="1"/>
            <a:t>implementatie</a:t>
          </a:r>
          <a:endParaRPr lang="en-US" sz="1600" kern="1200" dirty="0"/>
        </a:p>
      </dsp:txBody>
      <dsp:txXfrm>
        <a:off x="411143" y="719488"/>
        <a:ext cx="5008094" cy="399292"/>
      </dsp:txXfrm>
    </dsp:sp>
    <dsp:sp modelId="{D972E8DE-09C9-429C-9D45-9C8C1BA4970A}">
      <dsp:nvSpPr>
        <dsp:cNvPr id="0" name=""/>
        <dsp:cNvSpPr/>
      </dsp:nvSpPr>
      <dsp:spPr>
        <a:xfrm>
          <a:off x="872831" y="1389718"/>
          <a:ext cx="5844174" cy="424138"/>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nl-NL" sz="1600" kern="1200" dirty="0"/>
            <a:t>Nov 24: publicatie certificeringsschema’s</a:t>
          </a:r>
          <a:endParaRPr lang="en-US" sz="1600" kern="1200" dirty="0"/>
        </a:p>
      </dsp:txBody>
      <dsp:txXfrm>
        <a:off x="885254" y="1402141"/>
        <a:ext cx="5008094" cy="399292"/>
      </dsp:txXfrm>
    </dsp:sp>
    <dsp:sp modelId="{19ACDBDF-0399-4BA8-A1E1-964CD51A2345}">
      <dsp:nvSpPr>
        <dsp:cNvPr id="0" name=""/>
        <dsp:cNvSpPr/>
      </dsp:nvSpPr>
      <dsp:spPr>
        <a:xfrm>
          <a:off x="1309246" y="2046451"/>
          <a:ext cx="5844174" cy="424138"/>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nl-NL" sz="1600" kern="1200" dirty="0"/>
            <a:t>1 jan 25: nieuwe Vvw-at van kracht met overgangsregeling</a:t>
          </a:r>
          <a:endParaRPr lang="en-US" sz="1600" kern="1200" dirty="0"/>
        </a:p>
      </dsp:txBody>
      <dsp:txXfrm>
        <a:off x="1321669" y="2058874"/>
        <a:ext cx="5008094" cy="399292"/>
      </dsp:txXfrm>
    </dsp:sp>
    <dsp:sp modelId="{C2E444CC-0910-45DD-B7A5-5318125BD142}">
      <dsp:nvSpPr>
        <dsp:cNvPr id="0" name=""/>
        <dsp:cNvSpPr/>
      </dsp:nvSpPr>
      <dsp:spPr>
        <a:xfrm>
          <a:off x="1745662" y="2703183"/>
          <a:ext cx="5844174" cy="424138"/>
        </a:xfrm>
        <a:prstGeom prst="roundRect">
          <a:avLst>
            <a:gd name="adj" fmla="val 10000"/>
          </a:avLst>
        </a:prstGeom>
        <a:solidFill>
          <a:schemeClr val="accent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nl-NL" sz="1600" kern="1200" dirty="0"/>
            <a:t>Sept 25: eerste reviewronde</a:t>
          </a:r>
          <a:endParaRPr lang="en-US" sz="1600" kern="1200" dirty="0"/>
        </a:p>
      </dsp:txBody>
      <dsp:txXfrm>
        <a:off x="1758085" y="2715606"/>
        <a:ext cx="5008094" cy="399292"/>
      </dsp:txXfrm>
    </dsp:sp>
    <dsp:sp modelId="{982301BA-537C-49AB-B337-F0246449FD95}">
      <dsp:nvSpPr>
        <dsp:cNvPr id="0" name=""/>
        <dsp:cNvSpPr/>
      </dsp:nvSpPr>
      <dsp:spPr>
        <a:xfrm>
          <a:off x="5469356" y="421270"/>
          <a:ext cx="374818" cy="374818"/>
        </a:xfrm>
        <a:prstGeom prst="downArrow">
          <a:avLst>
            <a:gd name="adj1" fmla="val 55000"/>
            <a:gd name="adj2" fmla="val 45000"/>
          </a:avLst>
        </a:prstGeom>
        <a:solidFill>
          <a:schemeClr val="accent1">
            <a:alpha val="9000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5553690" y="421270"/>
        <a:ext cx="206150" cy="282051"/>
      </dsp:txXfrm>
    </dsp:sp>
    <dsp:sp modelId="{3B8584E9-DE24-4139-9C20-71F2CB610B4C}">
      <dsp:nvSpPr>
        <dsp:cNvPr id="0" name=""/>
        <dsp:cNvSpPr/>
      </dsp:nvSpPr>
      <dsp:spPr>
        <a:xfrm>
          <a:off x="5905771" y="1078002"/>
          <a:ext cx="374818" cy="374818"/>
        </a:xfrm>
        <a:prstGeom prst="downArrow">
          <a:avLst>
            <a:gd name="adj1" fmla="val 55000"/>
            <a:gd name="adj2" fmla="val 45000"/>
          </a:avLst>
        </a:prstGeom>
        <a:solidFill>
          <a:srgbClr val="2F1351">
            <a:alpha val="90000"/>
          </a:srgbClr>
        </a:solidFill>
        <a:ln w="6350" cap="flat" cmpd="sng" algn="ctr">
          <a:solidFill>
            <a:srgbClr val="A5A5A5">
              <a:alpha val="90000"/>
              <a:tint val="40000"/>
              <a:hueOff val="0"/>
              <a:satOff val="0"/>
              <a:lumOff val="0"/>
              <a:alphaOff val="0"/>
            </a:srgb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nl-NL" sz="1700" kern="1200">
            <a:solidFill>
              <a:srgbClr val="000000">
                <a:hueOff val="0"/>
                <a:satOff val="0"/>
                <a:lumOff val="0"/>
                <a:alphaOff val="0"/>
              </a:srgbClr>
            </a:solidFill>
            <a:latin typeface="Calibri" panose="020F0502020204030204"/>
            <a:ea typeface="+mn-ea"/>
            <a:cs typeface="+mn-cs"/>
          </a:endParaRPr>
        </a:p>
      </dsp:txBody>
      <dsp:txXfrm>
        <a:off x="5990105" y="1078002"/>
        <a:ext cx="206150" cy="282051"/>
      </dsp:txXfrm>
    </dsp:sp>
    <dsp:sp modelId="{877831FC-D0C7-42E7-B794-4F8FBE4DDC2D}">
      <dsp:nvSpPr>
        <dsp:cNvPr id="0" name=""/>
        <dsp:cNvSpPr/>
      </dsp:nvSpPr>
      <dsp:spPr>
        <a:xfrm>
          <a:off x="6342187" y="1725125"/>
          <a:ext cx="374818" cy="374818"/>
        </a:xfrm>
        <a:prstGeom prst="downArrow">
          <a:avLst>
            <a:gd name="adj1" fmla="val 55000"/>
            <a:gd name="adj2" fmla="val 45000"/>
          </a:avLst>
        </a:prstGeom>
        <a:solidFill>
          <a:schemeClr val="accent1">
            <a:alpha val="9000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6426521" y="1725125"/>
        <a:ext cx="206150" cy="282051"/>
      </dsp:txXfrm>
    </dsp:sp>
    <dsp:sp modelId="{1014D75A-1151-406D-B879-DA532E0828C8}">
      <dsp:nvSpPr>
        <dsp:cNvPr id="0" name=""/>
        <dsp:cNvSpPr/>
      </dsp:nvSpPr>
      <dsp:spPr>
        <a:xfrm>
          <a:off x="6778603" y="2388265"/>
          <a:ext cx="374818" cy="374818"/>
        </a:xfrm>
        <a:prstGeom prst="downArrow">
          <a:avLst>
            <a:gd name="adj1" fmla="val 55000"/>
            <a:gd name="adj2" fmla="val 45000"/>
          </a:avLst>
        </a:prstGeom>
        <a:solidFill>
          <a:schemeClr val="accent1">
            <a:alpha val="9000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6862937" y="2388265"/>
        <a:ext cx="206150" cy="28205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en-NL"/>
          </a:p>
        </p:txBody>
      </p:sp>
      <p:sp>
        <p:nvSpPr>
          <p:cNvPr id="3" name="Date Placeholder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5C7597A8-AB83-654A-A02C-20B0CB2A1E43}" type="datetimeFigureOut">
              <a:rPr lang="en-NL" smtClean="0"/>
              <a:t>10/09/2024</a:t>
            </a:fld>
            <a:endParaRPr lang="en-NL"/>
          </a:p>
        </p:txBody>
      </p:sp>
      <p:sp>
        <p:nvSpPr>
          <p:cNvPr id="4" name="Slide Image Placeholder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en-NL"/>
          </a:p>
        </p:txBody>
      </p:sp>
      <p:sp>
        <p:nvSpPr>
          <p:cNvPr id="5" name="Notes Placeholder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NL"/>
          </a:p>
        </p:txBody>
      </p:sp>
      <p:sp>
        <p:nvSpPr>
          <p:cNvPr id="6" name="Footer Placeholder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en-NL"/>
          </a:p>
        </p:txBody>
      </p:sp>
      <p:sp>
        <p:nvSpPr>
          <p:cNvPr id="7" name="Slide Number Placehold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E770F6FC-1D75-A94E-BD7C-E5E2DC9787D2}" type="slidenum">
              <a:rPr lang="en-NL" smtClean="0"/>
              <a:t>‹nr.›</a:t>
            </a:fld>
            <a:endParaRPr lang="en-NL"/>
          </a:p>
        </p:txBody>
      </p:sp>
    </p:spTree>
    <p:extLst>
      <p:ext uri="{BB962C8B-B14F-4D97-AF65-F5344CB8AC3E}">
        <p14:creationId xmlns:p14="http://schemas.microsoft.com/office/powerpoint/2010/main" val="189892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lvl="0" indent="0">
              <a:buSzPts val="1000"/>
              <a:buFont typeface="Symbol" panose="05050102010706020507" pitchFamily="18" charset="2"/>
              <a:buNone/>
              <a:tabLst>
                <a:tab pos="457200" algn="l"/>
              </a:tabLst>
            </a:pPr>
            <a:r>
              <a:rPr lang="nl-NL" sz="1200" b="1" dirty="0">
                <a:solidFill>
                  <a:srgbClr val="000000"/>
                </a:solidFill>
                <a:effectLst/>
                <a:latin typeface="Aptos" panose="020B0004020202020204" pitchFamily="34" charset="0"/>
                <a:ea typeface="Times New Roman" panose="02020603050405020304" pitchFamily="18" charset="0"/>
              </a:rPr>
              <a:t>Toelichting op doel en inhoud van deze sheets:</a:t>
            </a:r>
          </a:p>
          <a:p>
            <a:pPr marL="342900" lvl="0" indent="-342900">
              <a:buSzPts val="1000"/>
              <a:buFont typeface="Symbol" panose="05050102010706020507" pitchFamily="18" charset="2"/>
              <a:buChar char=""/>
              <a:tabLst>
                <a:tab pos="457200" algn="l"/>
              </a:tabLst>
            </a:pPr>
            <a:r>
              <a:rPr lang="nl-NL" sz="1200" dirty="0">
                <a:solidFill>
                  <a:srgbClr val="000000"/>
                </a:solidFill>
                <a:effectLst/>
                <a:latin typeface="Aptos" panose="020B0004020202020204" pitchFamily="34" charset="0"/>
                <a:ea typeface="Times New Roman" panose="02020603050405020304" pitchFamily="18" charset="0"/>
              </a:rPr>
              <a:t>De sheets worden aangeboden aan de branche door de werkgroep Vvw-at van de werkkamer AT. </a:t>
            </a:r>
          </a:p>
          <a:p>
            <a:pPr marL="342900" lvl="0" indent="-342900">
              <a:buSzPts val="1000"/>
              <a:buFont typeface="Symbol" panose="05050102010706020507" pitchFamily="18" charset="2"/>
              <a:buChar char=""/>
              <a:tabLst>
                <a:tab pos="457200" algn="l"/>
              </a:tabLst>
            </a:pPr>
            <a:r>
              <a:rPr lang="nl-NL" sz="1200" dirty="0">
                <a:solidFill>
                  <a:srgbClr val="000000"/>
                </a:solidFill>
                <a:effectLst/>
                <a:latin typeface="Aptos" panose="020B0004020202020204" pitchFamily="34" charset="0"/>
                <a:ea typeface="Times New Roman" panose="02020603050405020304" pitchFamily="18" charset="0"/>
              </a:rPr>
              <a:t>Het zijn </a:t>
            </a:r>
            <a:r>
              <a:rPr lang="nl-NL" sz="18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ondersteunende sheets </a:t>
            </a:r>
            <a:r>
              <a:rPr lang="nl-NL" sz="1800" dirty="0" err="1">
                <a:solidFill>
                  <a:srgbClr val="000000"/>
                </a:solidFill>
                <a:effectLst/>
                <a:latin typeface="Aptos" panose="020B0004020202020204" pitchFamily="34" charset="0"/>
                <a:ea typeface="Times New Roman" panose="02020603050405020304" pitchFamily="18" charset="0"/>
                <a:cs typeface="Calibri" panose="020F0502020204030204" pitchFamily="34" charset="0"/>
              </a:rPr>
              <a:t>tbv</a:t>
            </a:r>
            <a:r>
              <a:rPr lang="nl-NL" sz="18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 de introductie en presentatie van het nieuwe VVW-AT. Zij beogen niet per se een volledig en compleet document ter verduidelijking het Vvw-at te zijn.</a:t>
            </a:r>
            <a:endParaRPr lang="nl-NL" sz="1200" dirty="0">
              <a:solidFill>
                <a:srgbClr val="000000"/>
              </a:solidFill>
              <a:effectLst/>
              <a:latin typeface="Aptos" panose="020B0004020202020204" pitchFamily="34" charset="0"/>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nl-NL" sz="1200" dirty="0">
                <a:solidFill>
                  <a:srgbClr val="000000"/>
                </a:solidFill>
                <a:effectLst/>
                <a:latin typeface="Aptos" panose="020B0004020202020204" pitchFamily="34" charset="0"/>
                <a:ea typeface="Times New Roman" panose="02020603050405020304" pitchFamily="18" charset="0"/>
              </a:rPr>
              <a:t>Zij kunnen gebruikt worden (ter inspiratie) om intern de wijzigingen in de organisatie toe te lichten.</a:t>
            </a:r>
          </a:p>
          <a:p>
            <a:pPr marL="342900" lvl="0" indent="-342900">
              <a:buSzPts val="1000"/>
              <a:buFont typeface="Symbol" panose="05050102010706020507" pitchFamily="18" charset="2"/>
              <a:buChar char=""/>
              <a:tabLst>
                <a:tab pos="457200" algn="l"/>
              </a:tabLst>
            </a:pPr>
            <a:r>
              <a:rPr lang="nl-NL" sz="1200" dirty="0">
                <a:solidFill>
                  <a:srgbClr val="000000"/>
                </a:solidFill>
                <a:effectLst/>
                <a:latin typeface="Aptos" panose="020B0004020202020204" pitchFamily="34" charset="0"/>
                <a:ea typeface="Calibri" panose="020F0502020204030204" pitchFamily="34" charset="0"/>
              </a:rPr>
              <a:t>De sheets kunnen op meerdere manieren worden aangepast: sheets weglaten of aanpassen, eigen sheets toevoegen, eigen logo, etc.</a:t>
            </a:r>
          </a:p>
          <a:p>
            <a:pPr marL="342900" lvl="0" indent="-342900">
              <a:buSzPts val="1000"/>
              <a:buFont typeface="Symbol" panose="05050102010706020507" pitchFamily="18" charset="2"/>
              <a:buChar char=""/>
              <a:tabLst>
                <a:tab pos="457200" algn="l"/>
              </a:tabLst>
            </a:pPr>
            <a:r>
              <a:rPr lang="nl-NL" sz="1200" dirty="0">
                <a:solidFill>
                  <a:srgbClr val="000000"/>
                </a:solidFill>
                <a:effectLst/>
                <a:latin typeface="Aptos" panose="020B0004020202020204" pitchFamily="34" charset="0"/>
                <a:ea typeface="Calibri" panose="020F0502020204030204" pitchFamily="34" charset="0"/>
              </a:rPr>
              <a:t>In de sheets wordt steeds verwezen naar de betreffende paragraaf in het Vvw-at. </a:t>
            </a:r>
          </a:p>
          <a:p>
            <a:pPr marL="342900" lvl="0" indent="-342900">
              <a:buSzPts val="1000"/>
              <a:buFont typeface="Symbol" panose="05050102010706020507" pitchFamily="18" charset="2"/>
              <a:buChar char=""/>
              <a:tabLst>
                <a:tab pos="457200" algn="l"/>
              </a:tabLst>
            </a:pPr>
            <a:r>
              <a:rPr lang="nl-NL" sz="1200" dirty="0">
                <a:solidFill>
                  <a:srgbClr val="000000"/>
                </a:solidFill>
                <a:effectLst/>
                <a:latin typeface="Calibri" panose="020F0502020204030204" pitchFamily="34" charset="0"/>
                <a:ea typeface="Calibri" panose="020F0502020204030204" pitchFamily="34" charset="0"/>
              </a:rPr>
              <a:t>Bij een aantal sheets staat in het </a:t>
            </a:r>
            <a:r>
              <a:rPr lang="nl-NL" sz="1200" dirty="0" err="1">
                <a:solidFill>
                  <a:srgbClr val="000000"/>
                </a:solidFill>
                <a:effectLst/>
                <a:latin typeface="Calibri" panose="020F0502020204030204" pitchFamily="34" charset="0"/>
                <a:ea typeface="Calibri" panose="020F0502020204030204" pitchFamily="34" charset="0"/>
              </a:rPr>
              <a:t>notitievak</a:t>
            </a:r>
            <a:r>
              <a:rPr lang="nl-NL" sz="1200" dirty="0">
                <a:solidFill>
                  <a:srgbClr val="000000"/>
                </a:solidFill>
                <a:effectLst/>
                <a:latin typeface="Calibri" panose="020F0502020204030204" pitchFamily="34" charset="0"/>
                <a:ea typeface="Calibri" panose="020F0502020204030204" pitchFamily="34" charset="0"/>
              </a:rPr>
              <a:t> onder de sheet een uitgebreidere toelichting.</a:t>
            </a:r>
          </a:p>
          <a:p>
            <a:pPr marL="342900" lvl="0" indent="-342900">
              <a:buSzPts val="1000"/>
              <a:buFont typeface="Symbol" panose="05050102010706020507" pitchFamily="18" charset="2"/>
              <a:buChar char=""/>
              <a:tabLst>
                <a:tab pos="457200" algn="l"/>
              </a:tabLst>
            </a:pPr>
            <a:r>
              <a:rPr lang="nl-NL" sz="1200" dirty="0">
                <a:solidFill>
                  <a:srgbClr val="000000"/>
                </a:solidFill>
                <a:effectLst/>
                <a:latin typeface="Aptos" panose="020B0004020202020204" pitchFamily="34" charset="0"/>
                <a:ea typeface="Times New Roman" panose="02020603050405020304" pitchFamily="18" charset="0"/>
              </a:rPr>
              <a:t>De indeling van de sheets is voor het grotendeel gebaseerd op de opbouw/hoofdstukindeling van het Vvw-at. </a:t>
            </a:r>
            <a:endParaRPr lang="nl-NL" sz="1200" dirty="0">
              <a:solidFill>
                <a:srgbClr val="000000"/>
              </a:solidFill>
              <a:effectLst/>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nl-NL" sz="1200" dirty="0">
                <a:solidFill>
                  <a:srgbClr val="000000"/>
                </a:solidFill>
                <a:effectLst/>
                <a:latin typeface="Aptos" panose="020B0004020202020204" pitchFamily="34" charset="0"/>
                <a:ea typeface="Times New Roman" panose="02020603050405020304" pitchFamily="18" charset="0"/>
              </a:rPr>
              <a:t>Kennis van het vigerende regelgeving en terminologie en bijvoorbeeld het Vvw-trein is hierbij wel noodzakelijk.</a:t>
            </a:r>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a:t>
            </a:fld>
            <a:endParaRPr lang="en-NL"/>
          </a:p>
        </p:txBody>
      </p:sp>
    </p:spTree>
    <p:extLst>
      <p:ext uri="{BB962C8B-B14F-4D97-AF65-F5344CB8AC3E}">
        <p14:creationId xmlns:p14="http://schemas.microsoft.com/office/powerpoint/2010/main" val="3655232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lvl="0" indent="0">
              <a:buSzPts val="1000"/>
              <a:buFont typeface="Symbol" panose="05050102010706020507" pitchFamily="18" charset="2"/>
              <a:buNone/>
              <a:tabLst>
                <a:tab pos="457200" algn="l"/>
              </a:tabLst>
            </a:pPr>
            <a:endParaRPr lang="nl-NL" sz="1200" dirty="0">
              <a:solidFill>
                <a:srgbClr val="000000"/>
              </a:solidFill>
              <a:effectLst/>
              <a:latin typeface="Aptos" panose="020B0004020202020204" pitchFamily="34" charset="0"/>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nl-NL" sz="1200" dirty="0">
                <a:solidFill>
                  <a:srgbClr val="000000"/>
                </a:solidFill>
                <a:effectLst/>
                <a:latin typeface="Aptos" panose="020B0004020202020204" pitchFamily="34" charset="0"/>
                <a:ea typeface="Times New Roman" panose="02020603050405020304" pitchFamily="18" charset="0"/>
              </a:rPr>
              <a:t> </a:t>
            </a:r>
            <a:endParaRPr lang="nl-NL" sz="1200" dirty="0">
              <a:solidFill>
                <a:srgbClr val="000000"/>
              </a:solidFill>
              <a:effectLst/>
              <a:latin typeface="Calibri" panose="020F0502020204030204" pitchFamily="34" charset="0"/>
              <a:ea typeface="Calibri" panose="020F0502020204030204" pitchFamily="34" charset="0"/>
            </a:endParaRPr>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2</a:t>
            </a:fld>
            <a:endParaRPr lang="en-NL"/>
          </a:p>
        </p:txBody>
      </p:sp>
    </p:spTree>
    <p:extLst>
      <p:ext uri="{BB962C8B-B14F-4D97-AF65-F5344CB8AC3E}">
        <p14:creationId xmlns:p14="http://schemas.microsoft.com/office/powerpoint/2010/main" val="1575642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3</a:t>
            </a:fld>
            <a:endParaRPr lang="en-NL"/>
          </a:p>
        </p:txBody>
      </p:sp>
    </p:spTree>
    <p:extLst>
      <p:ext uri="{BB962C8B-B14F-4D97-AF65-F5344CB8AC3E}">
        <p14:creationId xmlns:p14="http://schemas.microsoft.com/office/powerpoint/2010/main" val="3937735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4</a:t>
            </a:fld>
            <a:endParaRPr lang="en-NL"/>
          </a:p>
        </p:txBody>
      </p:sp>
    </p:spTree>
    <p:extLst>
      <p:ext uri="{BB962C8B-B14F-4D97-AF65-F5344CB8AC3E}">
        <p14:creationId xmlns:p14="http://schemas.microsoft.com/office/powerpoint/2010/main" val="2905389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nummering komt overeen met de volgorde van de paragrafen in het </a:t>
            </a:r>
            <a:r>
              <a:rPr lang="nl-NL" b="1" dirty="0"/>
              <a:t>Onderbouwingsdocument</a:t>
            </a:r>
            <a:r>
              <a:rPr lang="nl-NL" dirty="0"/>
              <a:t> (te vinden op de website van railAlert).</a:t>
            </a:r>
          </a:p>
          <a:p>
            <a:r>
              <a:rPr lang="nl-NL" dirty="0"/>
              <a:t>In het onderbouwingsdocument kan meer informatie gevonden worden over inhoud en achtergrond van de keuzes die gemaakt zijn.</a:t>
            </a:r>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5</a:t>
            </a:fld>
            <a:endParaRPr lang="en-NL"/>
          </a:p>
        </p:txBody>
      </p:sp>
    </p:spTree>
    <p:extLst>
      <p:ext uri="{BB962C8B-B14F-4D97-AF65-F5344CB8AC3E}">
        <p14:creationId xmlns:p14="http://schemas.microsoft.com/office/powerpoint/2010/main" val="5232497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nummering komt overeen met de volgorde van de paragrafen in het </a:t>
            </a:r>
            <a:r>
              <a:rPr lang="nl-NL" b="1" dirty="0"/>
              <a:t>Onderbouwingsdocument</a:t>
            </a:r>
            <a:r>
              <a:rPr lang="nl-NL" dirty="0"/>
              <a:t> (te vinden op de website van railAlert).</a:t>
            </a:r>
          </a:p>
          <a:p>
            <a:r>
              <a:rPr lang="nl-NL" dirty="0"/>
              <a:t>In het onderbouwingsdocument kan meer informatie gevonden worden over inhoud en achtergrond van de keuzes die gemaakt zijn.</a:t>
            </a:r>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6</a:t>
            </a:fld>
            <a:endParaRPr lang="en-NL"/>
          </a:p>
        </p:txBody>
      </p:sp>
    </p:spTree>
    <p:extLst>
      <p:ext uri="{BB962C8B-B14F-4D97-AF65-F5344CB8AC3E}">
        <p14:creationId xmlns:p14="http://schemas.microsoft.com/office/powerpoint/2010/main" val="9350787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a:t>
            </a:r>
            <a:r>
              <a:rPr lang="nl-NL" b="1" dirty="0"/>
              <a:t>nummering</a:t>
            </a:r>
            <a:r>
              <a:rPr lang="nl-NL" dirty="0"/>
              <a:t> komt overeen met de volgorde van de paragrafen in het </a:t>
            </a:r>
            <a:r>
              <a:rPr lang="nl-NL" b="1" dirty="0"/>
              <a:t>Onderbouwingsdocument</a:t>
            </a:r>
            <a:r>
              <a:rPr lang="nl-NL" dirty="0"/>
              <a:t> (te vinden op de website van railAlert).</a:t>
            </a:r>
          </a:p>
          <a:p>
            <a:r>
              <a:rPr lang="nl-NL" dirty="0"/>
              <a:t>In het onderbouwingsdocument kan meer informatie gevonden worden over inhoud en achtergrond van de keuzes die gemaakt zijn.</a:t>
            </a:r>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7</a:t>
            </a:fld>
            <a:endParaRPr lang="en-NL"/>
          </a:p>
        </p:txBody>
      </p:sp>
    </p:spTree>
    <p:extLst>
      <p:ext uri="{BB962C8B-B14F-4D97-AF65-F5344CB8AC3E}">
        <p14:creationId xmlns:p14="http://schemas.microsoft.com/office/powerpoint/2010/main" val="2482063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b="1"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Par 4.2 </a:t>
            </a: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Uitgangspunt is dat er – als er meerdere werklocaties zijn – per werklocatie één LLV wordt gesteld, tenzij een risicoanalyse (uitgevoerd door de WB-V) uitwijst dat de LWB één werklocatie onder zich kan nemen. Zie paragraaf 9.4 voor de definitie van een werklocatie. Voor de risicoanalyse dient het sjabloon te worden gebruikt dat specifiek hiervoor is opgesteld (zie het document ‘</a:t>
            </a:r>
            <a:r>
              <a:rPr lang="nl-NL" sz="1800" kern="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RI&amp;E’s</a:t>
            </a: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voor specifieke situaties Vvw-at’). In dat geval hoeft voor die werklocatie geen LLV te worden gesteld.</a:t>
            </a:r>
            <a:endParaRPr lang="nl-NL" sz="1800" kern="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pPr marL="0" lvl="0" indent="0">
              <a:lnSpc>
                <a:spcPts val="1300"/>
              </a:lnSpc>
              <a:buClr>
                <a:srgbClr val="EC6608"/>
              </a:buClr>
              <a:buFont typeface="Symbol" panose="05050102010706020507" pitchFamily="18" charset="2"/>
              <a:buNone/>
            </a:pPr>
            <a:r>
              <a:rPr lang="nl-NL" b="1" dirty="0"/>
              <a:t>Par 4.3 </a:t>
            </a: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Actief beveiligde overwegen (zichtbaar en hoorbaar) mogen als GW gebruikt worden, op voorwaarde dat het gebruik hiervan is onderbouwd in een risicoanalyse (uitgevoerd door de WB-V). Voor de risicoanalyse dient het sjabloon te worden gebruikt dat specifiek hiervoor is opgesteld (zie het document ‘</a:t>
            </a:r>
            <a:r>
              <a:rPr lang="nl-NL" sz="1800" kern="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RI&amp;E’s</a:t>
            </a: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voor specifieke situaties Vvw-at’). Hierbij komt minimaal aan de orde:</a:t>
            </a:r>
            <a:endParaRPr lang="nl-NL" sz="1800" kern="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 aankondigingstijd (voldoen</a:t>
            </a:r>
            <a:r>
              <a:rPr lang="nl-NL" sz="1800" i="1"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aan de 5+15-regel);</a:t>
            </a:r>
            <a:endParaRPr lang="nl-NL" sz="1800" kern="8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 afstand tot de buitenkant overwegbevloering is maximaal 25 meter;</a:t>
            </a:r>
            <a:endParaRPr lang="nl-NL" sz="1800" kern="8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het geluidsniveau van de activiteit/werkzaamheden in combinatie met de akoestische én optische signalering;</a:t>
            </a:r>
            <a:endParaRPr lang="nl-NL" sz="1800" kern="8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 ploeggrootte. </a:t>
            </a:r>
            <a:endParaRPr lang="nl-NL" sz="1800" kern="8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ts val="1300"/>
              </a:lnSpc>
              <a:buClr>
                <a:srgbClr val="EC6608"/>
              </a:buClr>
              <a:buFont typeface="Symbol" panose="05050102010706020507" pitchFamily="18" charset="2"/>
              <a:buNone/>
            </a:pPr>
            <a:endParaRPr lang="nl-NL" sz="1200" kern="1200" dirty="0">
              <a:solidFill>
                <a:schemeClr val="tx1"/>
              </a:solidFill>
              <a:effectLst/>
              <a:latin typeface="+mn-lt"/>
              <a:ea typeface="+mn-ea"/>
              <a:cs typeface="+mn-cs"/>
            </a:endParaRPr>
          </a:p>
          <a:p>
            <a:pPr marL="0" lvl="0" indent="0">
              <a:lnSpc>
                <a:spcPts val="1300"/>
              </a:lnSpc>
              <a:buClr>
                <a:srgbClr val="EC6608"/>
              </a:buClr>
              <a:buFont typeface="Symbol" panose="05050102010706020507" pitchFamily="18" charset="2"/>
              <a:buNone/>
            </a:pPr>
            <a:r>
              <a:rPr lang="nl-NL" sz="1200" b="1" kern="1200" dirty="0">
                <a:solidFill>
                  <a:schemeClr val="tx1"/>
                </a:solidFill>
                <a:effectLst/>
                <a:latin typeface="+mn-lt"/>
                <a:ea typeface="+mn-ea"/>
                <a:cs typeface="+mn-cs"/>
              </a:rPr>
              <a:t>Par 4.5 </a:t>
            </a: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Met een risicoanalyse (uitgevoerd door de WB-V) moet worden vastgesteld of een spoorvoertuig, dat wordt bediend door een</a:t>
            </a:r>
            <a:r>
              <a:rPr lang="nl-NL" sz="1800" kern="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nl-NL" sz="1800" kern="8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GMcn</a:t>
            </a:r>
            <a:r>
              <a:rPr lang="nl-NL" sz="1800" kern="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binnen het buiten dienst gestelde spoor, zonder begeleiding van een BBD vervoersbewegingen mag uitvoeren. Voor de risicoanalyse dient het sjabloon te worden gebruikt dat specifiek hiervoor is opgesteld (zie het document ‘</a:t>
            </a:r>
            <a:r>
              <a:rPr lang="nl-NL" sz="1800" kern="8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RI&amp;E’s</a:t>
            </a:r>
            <a:r>
              <a:rPr lang="nl-NL" sz="1800" kern="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voor specifieke situaties Vvw-at’).</a:t>
            </a:r>
            <a:endParaRPr lang="nl-NL" sz="1800" kern="800" dirty="0">
              <a:effectLst/>
              <a:latin typeface="Calibri" panose="020F0502020204030204" pitchFamily="34" charset="0"/>
              <a:ea typeface="Calibri" panose="020F0502020204030204" pitchFamily="34" charset="0"/>
              <a:cs typeface="Times New Roman" panose="02020603050405020304" pitchFamily="18" charset="0"/>
            </a:endParaRPr>
          </a:p>
          <a:p>
            <a:pPr>
              <a:lnSpc>
                <a:spcPts val="1300"/>
              </a:lnSpc>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 de volgende situaties dient een voertuig altijd begeleid te worden door een BBD: </a:t>
            </a:r>
            <a:endParaRPr lang="nl-NL" sz="1800" kern="8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bij bediening</a:t>
            </a:r>
            <a:r>
              <a:rPr lang="nl-NL" sz="1800" kern="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en/of verplaatsen van spoorvoertuigen door een anderstalige voertuigbedienaar die niet in bezit is van het certificaat </a:t>
            </a:r>
            <a:r>
              <a:rPr lang="nl-NL" sz="1800" kern="8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GMcn</a:t>
            </a:r>
            <a:r>
              <a:rPr lang="nl-NL" sz="1800" kern="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nl-NL" sz="1800" kern="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11</a:t>
            </a:fld>
            <a:endParaRPr lang="en-NL"/>
          </a:p>
        </p:txBody>
      </p:sp>
    </p:spTree>
    <p:extLst>
      <p:ext uri="{BB962C8B-B14F-4D97-AF65-F5344CB8AC3E}">
        <p14:creationId xmlns:p14="http://schemas.microsoft.com/office/powerpoint/2010/main" val="23509506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ts val="1300"/>
              </a:lnSpc>
              <a:spcBef>
                <a:spcPts val="0"/>
              </a:spcBef>
              <a:spcAft>
                <a:spcPts val="0"/>
              </a:spcAft>
              <a:buClrTx/>
              <a:buSzTx/>
              <a:buFontTx/>
              <a:buNone/>
              <a:tabLst/>
              <a:defRPr/>
            </a:pPr>
            <a:r>
              <a:rPr lang="nl-NL" sz="1800" dirty="0"/>
              <a:t>Uitgangspunt is: </a:t>
            </a:r>
            <a:r>
              <a:rPr lang="nl-NL" sz="1800" b="1" dirty="0"/>
              <a:t>áltijd een afbakening plaatsen</a:t>
            </a:r>
            <a:r>
              <a:rPr lang="nl-NL" sz="1800" dirty="0"/>
              <a:t>, zowel in zone B als in zone C.</a:t>
            </a:r>
          </a:p>
          <a:p>
            <a:pPr marL="0" marR="0" lvl="0" indent="0" algn="l" defTabSz="914400" rtl="0" eaLnBrk="1" fontAlgn="auto" latinLnBrk="0" hangingPunct="1">
              <a:lnSpc>
                <a:spcPts val="1300"/>
              </a:lnSpc>
              <a:spcBef>
                <a:spcPts val="0"/>
              </a:spcBef>
              <a:spcAft>
                <a:spcPts val="0"/>
              </a:spcAft>
              <a:buClrTx/>
              <a:buSzTx/>
              <a:buFontTx/>
              <a:buNone/>
              <a:tabLst/>
              <a:defRPr/>
            </a:pPr>
            <a:endParaRPr lang="nl-NL" sz="1800" dirty="0"/>
          </a:p>
          <a:p>
            <a:pPr>
              <a:lnSpc>
                <a:spcPts val="1300"/>
              </a:lnSpc>
            </a:pPr>
            <a:r>
              <a:rPr lang="nl-NL" sz="1800" b="1" kern="8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rPr>
              <a:t>Voorwaarden voor de inzet van een grenswachter zonder afbakening (PW-GRW/Z)</a:t>
            </a:r>
            <a:endParaRPr lang="nl-NL" sz="1800" kern="8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Gebruik van de – voor deze situatie specifieke voorgeschreven - RIE</a:t>
            </a: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 een (buiten dienst gesteld) werkspoor met een in dienst zijnd nevenspoor: </a:t>
            </a:r>
          </a:p>
          <a:p>
            <a:pPr marL="800100" lvl="1"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maximale tijdsduur 1 uur </a:t>
            </a:r>
          </a:p>
          <a:p>
            <a:pPr marL="800100" lvl="1"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of een verplaatsingssnelheid van minimaal 2 km/u.</a:t>
            </a:r>
            <a:endParaRPr lang="nl-NL" sz="1800" kern="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Naast een in dienst zijnd nevenspoor: </a:t>
            </a:r>
          </a:p>
          <a:p>
            <a:pPr marL="800100" lvl="1"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maximale tijdsduur 4 uur </a:t>
            </a:r>
          </a:p>
          <a:p>
            <a:pPr marL="800100" lvl="1"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of verplaatsingssnelheid van minimaal 1 km/u.</a:t>
            </a:r>
            <a:endParaRPr lang="nl-NL" sz="1800" kern="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 werkzaamheden mogen niet repeterend op exact dezelfde locatie worden uitgevoerd.</a:t>
            </a:r>
            <a:endParaRPr lang="nl-NL" sz="1800" kern="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Werkzaamheden zoals beschreven in paragraaf 6.1 (werken op perrons).</a:t>
            </a:r>
            <a:endParaRPr lang="nl-NL" sz="1800" kern="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13</a:t>
            </a:fld>
            <a:endParaRPr lang="en-NL"/>
          </a:p>
        </p:txBody>
      </p:sp>
    </p:spTree>
    <p:extLst>
      <p:ext uri="{BB962C8B-B14F-4D97-AF65-F5344CB8AC3E}">
        <p14:creationId xmlns:p14="http://schemas.microsoft.com/office/powerpoint/2010/main" val="38403103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None/>
            </a:pPr>
            <a:r>
              <a:rPr lang="nl-NL" sz="1200" b="1" dirty="0"/>
              <a:t>Werken met niet-spoorgebonden voertuigen </a:t>
            </a:r>
            <a:r>
              <a:rPr lang="nl-NL" b="1" dirty="0">
                <a:solidFill>
                  <a:schemeClr val="accent2"/>
                </a:solidFill>
              </a:rPr>
              <a:t>=</a:t>
            </a:r>
            <a:r>
              <a:rPr lang="nl-NL" sz="1200" b="1" dirty="0">
                <a:solidFill>
                  <a:schemeClr val="accent2"/>
                </a:solidFill>
              </a:rPr>
              <a:t> aanpassing</a:t>
            </a:r>
            <a:endParaRPr lang="nl-NL" sz="1200" dirty="0"/>
          </a:p>
          <a:p>
            <a:r>
              <a:rPr lang="nl-NL" sz="1200" dirty="0"/>
              <a:t>Altijd een nul-opname van de plaatselijke omstandigheden voor veilige en stabiele inzet </a:t>
            </a:r>
          </a:p>
          <a:p>
            <a:r>
              <a:rPr lang="nl-NL" sz="1200" dirty="0">
                <a:sym typeface="Wingdings" panose="05000000000000000000" pitchFamily="2" charset="2"/>
              </a:rPr>
              <a:t> </a:t>
            </a:r>
            <a:r>
              <a:rPr lang="nl-NL" sz="1200" dirty="0"/>
              <a:t>Wat kan ik aantreffen?</a:t>
            </a:r>
          </a:p>
          <a:p>
            <a:endParaRPr lang="nl-NL" sz="1200" dirty="0"/>
          </a:p>
          <a:p>
            <a:r>
              <a:rPr lang="nl-NL" sz="1200" dirty="0"/>
              <a:t>Altijd een RI&amp;E (ondergrond / kabels / EV-installatie / greppels / taluds etc.)</a:t>
            </a:r>
            <a:br>
              <a:rPr lang="nl-NL" sz="1200" dirty="0"/>
            </a:br>
            <a:r>
              <a:rPr lang="nl-NL" sz="1200" dirty="0">
                <a:sym typeface="Wingdings" panose="05000000000000000000" pitchFamily="2" charset="2"/>
              </a:rPr>
              <a:t> </a:t>
            </a:r>
            <a:r>
              <a:rPr lang="nl-NL" sz="1200" dirty="0"/>
              <a:t>Welk voertuig kan ik het beste inzetten en welke maatregelen kan ik nog nemen?</a:t>
            </a:r>
          </a:p>
          <a:p>
            <a:endParaRPr lang="nl-NL" sz="1200" dirty="0"/>
          </a:p>
          <a:p>
            <a:r>
              <a:rPr lang="nl-NL" sz="1200" dirty="0"/>
              <a:t>Bedienaars aantoonbaar geïnstrueerd over de werking en bediening</a:t>
            </a:r>
            <a:br>
              <a:rPr lang="nl-NL" sz="1200" dirty="0"/>
            </a:br>
            <a:r>
              <a:rPr lang="nl-NL" sz="1200" dirty="0">
                <a:sym typeface="Wingdings" panose="05000000000000000000" pitchFamily="2" charset="2"/>
              </a:rPr>
              <a:t> </a:t>
            </a:r>
            <a:r>
              <a:rPr lang="nl-NL" sz="1200" dirty="0"/>
              <a:t>Kan ik veilig werken met dit voertuig?</a:t>
            </a:r>
          </a:p>
          <a:p>
            <a:endParaRPr lang="nl-NL" dirty="0"/>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14</a:t>
            </a:fld>
            <a:endParaRPr lang="en-NL"/>
          </a:p>
        </p:txBody>
      </p:sp>
    </p:spTree>
    <p:extLst>
      <p:ext uri="{BB962C8B-B14F-4D97-AF65-F5344CB8AC3E}">
        <p14:creationId xmlns:p14="http://schemas.microsoft.com/office/powerpoint/2010/main" val="36801638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1" dirty="0"/>
              <a:t>VVW-trein 2013:</a:t>
            </a:r>
          </a:p>
          <a:p>
            <a:pPr marL="285750" marR="0" lvl="0" indent="-2857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nl-NL" sz="1800" dirty="0">
                <a:effectLst/>
                <a:latin typeface="Lucida Sans" panose="020B0602030504020204" pitchFamily="34" charset="0"/>
                <a:ea typeface="Lucida Sans Unicode" panose="020B0602030504020204" pitchFamily="34" charset="0"/>
                <a:cs typeface="Arial" panose="020B0604020202020204" pitchFamily="34" charset="0"/>
              </a:rPr>
              <a:t>Zone-indeling op perron bij baanvaksnelheid 140 km/u: De gevarenzone bedraagt 2250 mm hart spoor.</a:t>
            </a:r>
          </a:p>
          <a:p>
            <a:pPr marL="285750" indent="-285750">
              <a:lnSpc>
                <a:spcPct val="115000"/>
              </a:lnSpc>
              <a:buFont typeface="Arial" panose="020B0604020202020204" pitchFamily="34" charset="0"/>
              <a:buChar char="•"/>
            </a:pPr>
            <a:r>
              <a:rPr lang="nl-NL" sz="1800" dirty="0">
                <a:effectLst/>
                <a:latin typeface="Lucida Sans" panose="020B0602030504020204" pitchFamily="34" charset="0"/>
                <a:ea typeface="Lucida Sans Unicode" panose="020B0602030504020204" pitchFamily="34" charset="0"/>
                <a:cs typeface="Arial" panose="020B0604020202020204" pitchFamily="34" charset="0"/>
              </a:rPr>
              <a:t>Zone-indeling op perron bij baanvaksnelheid 160 km/u: De gevarenzone bedraagt 2400 mm hart spoor.</a:t>
            </a:r>
          </a:p>
          <a:p>
            <a:pPr marL="285750" indent="-285750">
              <a:lnSpc>
                <a:spcPct val="115000"/>
              </a:lnSpc>
              <a:buFont typeface="Arial" panose="020B0604020202020204" pitchFamily="34" charset="0"/>
              <a:buChar char="•"/>
            </a:pPr>
            <a:r>
              <a:rPr lang="nl-NL" sz="1800" dirty="0">
                <a:effectLst/>
                <a:latin typeface="Lucida Sans" panose="020B0602030504020204" pitchFamily="34" charset="0"/>
                <a:ea typeface="Lucida Sans Unicode" panose="020B0602030504020204" pitchFamily="34" charset="0"/>
                <a:cs typeface="Arial" panose="020B0604020202020204" pitchFamily="34" charset="0"/>
              </a:rPr>
              <a:t>Zone-indeling op perron bij baanvaksnelheid 40 km/u: De gevarenzone bedraagt 2000 mm hart spoor.</a:t>
            </a:r>
            <a:r>
              <a:rPr lang="nl-NL" sz="1800" dirty="0">
                <a:effectLst/>
                <a:latin typeface="Lucida Sans" panose="020B0602030504020204" pitchFamily="34" charset="0"/>
                <a:ea typeface="Lucida Sans Unicode" panose="020B0602030504020204" pitchFamily="34" charset="0"/>
                <a:cs typeface="Segoe UI" panose="020B0502040204020203" pitchFamily="34" charset="0"/>
              </a:rPr>
              <a:t> </a:t>
            </a:r>
            <a:r>
              <a:rPr lang="nl-NL" sz="1800" dirty="0">
                <a:effectLst/>
                <a:latin typeface="Lucida Sans" panose="020B0602030504020204" pitchFamily="34" charset="0"/>
                <a:ea typeface="Lucida Sans Unicode" panose="020B0602030504020204" pitchFamily="34" charset="0"/>
                <a:cs typeface="Arial" panose="020B0604020202020204" pitchFamily="34" charset="0"/>
              </a:rPr>
              <a:t>Voorwaarde is dat de railinfrabeheerder een ontheffing Tijdelijke aantasting Rode Meetgebied /PVR-GC heeft verleend voor de duur van de activiteiten!</a:t>
            </a:r>
            <a:endParaRPr lang="nl-NL" dirty="0"/>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15</a:t>
            </a:fld>
            <a:endParaRPr lang="en-NL"/>
          </a:p>
        </p:txBody>
      </p:sp>
    </p:spTree>
    <p:extLst>
      <p:ext uri="{BB962C8B-B14F-4D97-AF65-F5344CB8AC3E}">
        <p14:creationId xmlns:p14="http://schemas.microsoft.com/office/powerpoint/2010/main" val="24847637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Voorbeelden van potentieel gevaarlijke situaties </a:t>
            </a:r>
            <a:r>
              <a:rPr lang="nl-NL" sz="1200" dirty="0"/>
              <a:t>zijn: opruimen vloeistoffen, verzakte perronbestrating, onkruid en wintermaatregelen</a:t>
            </a:r>
          </a:p>
          <a:p>
            <a:endParaRPr lang="nl-NL" dirty="0"/>
          </a:p>
          <a:p>
            <a:pPr marL="0" lvl="0" indent="0">
              <a:lnSpc>
                <a:spcPts val="1300"/>
              </a:lnSpc>
              <a:buClr>
                <a:srgbClr val="EC6608"/>
              </a:buClr>
              <a:buFont typeface="Symbol" panose="05050102010706020507" pitchFamily="18" charset="2"/>
              <a:buNone/>
            </a:pPr>
            <a:r>
              <a:rPr lang="nl-NL" sz="1800" b="1"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Voorwaarden werkzaamheden met handgereedschap</a:t>
            </a: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waarbij geldt dat:</a:t>
            </a:r>
            <a:endParaRPr lang="nl-NL" sz="1800" kern="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het gereedschap is dat de gebruiker zonder specifieke maatregelen kan hanteren en hem niet belemmert om binnen 5 seconden de gevarenzone (zone A) te verlaten</a:t>
            </a:r>
            <a:endParaRPr lang="nl-NL" sz="1800" kern="8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kern="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én de werkzaamheden uitgevoerd kunnen worden vanuit de nabijheidszone B. De medewerker komt alleen met het handgereedschap</a:t>
            </a:r>
            <a:r>
              <a:rPr lang="nl-NL" sz="1800" kern="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en een gedeelte van zijn armen/bovenlijf in de gevarenzone (zone A), en wel maximaal tot aan de perronrand.</a:t>
            </a:r>
            <a:endParaRPr lang="nl-NL" sz="1800" kern="8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16</a:t>
            </a:fld>
            <a:endParaRPr lang="en-NL"/>
          </a:p>
        </p:txBody>
      </p:sp>
    </p:spTree>
    <p:extLst>
      <p:ext uri="{BB962C8B-B14F-4D97-AF65-F5344CB8AC3E}">
        <p14:creationId xmlns:p14="http://schemas.microsoft.com/office/powerpoint/2010/main" val="637801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spcBef>
                <a:spcPts val="600"/>
              </a:spcBef>
              <a:buNone/>
            </a:pPr>
            <a:r>
              <a:rPr lang="nl-NL" sz="1200" b="1" dirty="0"/>
              <a:t>TEV (Taak Eigen Veiligheid) </a:t>
            </a:r>
            <a:r>
              <a:rPr lang="nl-NL" sz="1200" b="1" dirty="0">
                <a:solidFill>
                  <a:schemeClr val="accent2"/>
                </a:solidFill>
              </a:rPr>
              <a:t>– aanpassing</a:t>
            </a:r>
            <a:endParaRPr lang="nl-NL" sz="1200" dirty="0"/>
          </a:p>
          <a:p>
            <a:pPr marL="171450" indent="-171450">
              <a:spcBef>
                <a:spcPts val="600"/>
              </a:spcBef>
              <a:buFont typeface="Arial" panose="020B0604020202020204" pitchFamily="34" charset="0"/>
              <a:buChar char="•"/>
            </a:pPr>
            <a:r>
              <a:rPr lang="nl-NL" sz="1200" dirty="0"/>
              <a:t>Alleen inspecties naast het spoor.</a:t>
            </a:r>
          </a:p>
          <a:p>
            <a:pPr marL="171450" indent="-171450">
              <a:spcBef>
                <a:spcPts val="600"/>
              </a:spcBef>
              <a:buFont typeface="Arial" panose="020B0604020202020204" pitchFamily="34" charset="0"/>
              <a:buChar char="•"/>
            </a:pPr>
            <a:r>
              <a:rPr lang="nl-NL" sz="1200" u="sng" dirty="0">
                <a:solidFill>
                  <a:schemeClr val="accent2"/>
                </a:solidFill>
              </a:rPr>
              <a:t>Geen in dienst zijnde s</a:t>
            </a:r>
            <a:r>
              <a:rPr lang="nl-NL" sz="1200" u="sng" dirty="0">
                <a:solidFill>
                  <a:schemeClr val="accent2"/>
                </a:solidFill>
                <a:highlight>
                  <a:srgbClr val="FFFF00"/>
                </a:highlight>
              </a:rPr>
              <a:t>poren </a:t>
            </a:r>
            <a:r>
              <a:rPr lang="nl-NL" sz="1200" u="sng" dirty="0">
                <a:solidFill>
                  <a:schemeClr val="accent2"/>
                </a:solidFill>
              </a:rPr>
              <a:t>oversteken anders dan de oversteekmogelijkheden opgenomen in tabel 8.1 !!</a:t>
            </a:r>
          </a:p>
          <a:p>
            <a:pPr marL="171450" indent="-171450">
              <a:spcBef>
                <a:spcPts val="600"/>
              </a:spcBef>
              <a:buFont typeface="Arial" panose="020B0604020202020204" pitchFamily="34" charset="0"/>
              <a:buChar char="•"/>
            </a:pPr>
            <a:r>
              <a:rPr lang="nl-NL" sz="1200" dirty="0"/>
              <a:t>Geldigheidsduur instructie is maximaal 1 jaar</a:t>
            </a:r>
          </a:p>
          <a:p>
            <a:pPr marL="171450" indent="-171450">
              <a:spcBef>
                <a:spcPts val="600"/>
              </a:spcBef>
              <a:buFont typeface="Arial" panose="020B0604020202020204" pitchFamily="34" charset="0"/>
              <a:buChar char="•"/>
            </a:pPr>
            <a:r>
              <a:rPr lang="nl-NL" sz="1200" dirty="0"/>
              <a:t>Werken op perrons</a:t>
            </a:r>
          </a:p>
          <a:p>
            <a:endParaRPr lang="nl-NL" dirty="0"/>
          </a:p>
          <a:p>
            <a:pPr marL="0" indent="0">
              <a:spcBef>
                <a:spcPts val="600"/>
              </a:spcBef>
              <a:buNone/>
            </a:pPr>
            <a:r>
              <a:rPr lang="nl-NL" sz="1200" b="1" dirty="0"/>
              <a:t>BZB (Beperkt Zelfstandig Betreder) </a:t>
            </a:r>
            <a:r>
              <a:rPr lang="nl-NL" sz="1200" b="1" dirty="0">
                <a:solidFill>
                  <a:schemeClr val="accent2"/>
                </a:solidFill>
              </a:rPr>
              <a:t>– nieuw</a:t>
            </a:r>
            <a:endParaRPr lang="nl-NL" sz="1200" dirty="0"/>
          </a:p>
          <a:p>
            <a:pPr marL="171450" indent="-171450">
              <a:spcBef>
                <a:spcPts val="600"/>
              </a:spcBef>
              <a:buFont typeface="Arial" panose="020B0604020202020204" pitchFamily="34" charset="0"/>
              <a:buChar char="•"/>
            </a:pPr>
            <a:r>
              <a:rPr lang="nl-NL" sz="1200" dirty="0"/>
              <a:t>Inspecties naast het spoor.</a:t>
            </a:r>
          </a:p>
          <a:p>
            <a:pPr marL="171450" indent="-171450">
              <a:spcBef>
                <a:spcPts val="600"/>
              </a:spcBef>
              <a:buFont typeface="Arial" panose="020B0604020202020204" pitchFamily="34" charset="0"/>
              <a:buChar char="•"/>
            </a:pPr>
            <a:r>
              <a:rPr lang="nl-NL" sz="1200" dirty="0"/>
              <a:t>Oversteken spoor op basis van een </a:t>
            </a:r>
            <a:r>
              <a:rPr lang="nl-NL" sz="1200" u="sng" dirty="0"/>
              <a:t>specifieke instructie </a:t>
            </a:r>
            <a:r>
              <a:rPr lang="nl-NL" sz="1200" dirty="0"/>
              <a:t>bij baanvaksnelheid tot max. 140 km/h.</a:t>
            </a:r>
          </a:p>
          <a:p>
            <a:pPr marL="171450" indent="-171450">
              <a:spcBef>
                <a:spcPts val="600"/>
              </a:spcBef>
              <a:buFont typeface="Arial" panose="020B0604020202020204" pitchFamily="34" charset="0"/>
              <a:buChar char="•"/>
            </a:pPr>
            <a:r>
              <a:rPr lang="nl-NL" sz="1200" dirty="0"/>
              <a:t>MO gekeurd</a:t>
            </a:r>
          </a:p>
          <a:p>
            <a:pPr marL="171450" indent="-171450">
              <a:spcBef>
                <a:spcPts val="600"/>
              </a:spcBef>
              <a:buFont typeface="Arial" panose="020B0604020202020204" pitchFamily="34" charset="0"/>
              <a:buChar char="•"/>
            </a:pPr>
            <a:r>
              <a:rPr lang="nl-NL" sz="1200" dirty="0"/>
              <a:t>Geldigheidsduur instructie is maximaal 1 maand</a:t>
            </a:r>
          </a:p>
          <a:p>
            <a:pPr marL="171450" indent="-171450">
              <a:spcBef>
                <a:spcPts val="600"/>
              </a:spcBef>
              <a:buFont typeface="Arial" panose="020B0604020202020204" pitchFamily="34" charset="0"/>
              <a:buChar char="•"/>
            </a:pPr>
            <a:r>
              <a:rPr lang="nl-NL" sz="1200" dirty="0">
                <a:solidFill>
                  <a:srgbClr val="C00000"/>
                </a:solidFill>
              </a:rPr>
              <a:t>Aangewezen en vastgelegd in registeren via werkplekbeveiligingsbedrijf</a:t>
            </a:r>
          </a:p>
          <a:p>
            <a:endParaRPr lang="nl-NL" dirty="0"/>
          </a:p>
          <a:p>
            <a:endParaRPr lang="nl-NL" dirty="0"/>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19</a:t>
            </a:fld>
            <a:endParaRPr lang="en-NL"/>
          </a:p>
        </p:txBody>
      </p:sp>
    </p:spTree>
    <p:extLst>
      <p:ext uri="{BB962C8B-B14F-4D97-AF65-F5344CB8AC3E}">
        <p14:creationId xmlns:p14="http://schemas.microsoft.com/office/powerpoint/2010/main" val="1781822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1" dirty="0"/>
              <a:t>Toelichting op viertal voorbeelden </a:t>
            </a:r>
            <a:r>
              <a:rPr lang="nl-NL" dirty="0"/>
              <a:t>van hoe werklocaties kunnen worden ingericht:</a:t>
            </a:r>
          </a:p>
          <a:p>
            <a:r>
              <a:rPr lang="nl-NL" dirty="0"/>
              <a:t>• Afbeelding 9.2a. Als verschillende ploegen, op basis van een risico-inventarisatie, op aparte werklocaties </a:t>
            </a:r>
            <a:r>
              <a:rPr lang="nl-NL" dirty="0" err="1"/>
              <a:t>zijningetekend</a:t>
            </a:r>
            <a:r>
              <a:rPr lang="nl-NL" dirty="0"/>
              <a:t>, dan worden vier </a:t>
            </a:r>
            <a:r>
              <a:rPr lang="nl-NL" dirty="0" err="1"/>
              <a:t>LLV’s</a:t>
            </a:r>
            <a:r>
              <a:rPr lang="nl-NL" dirty="0"/>
              <a:t> aangesteld.</a:t>
            </a:r>
          </a:p>
          <a:p>
            <a:r>
              <a:rPr lang="nl-NL" dirty="0"/>
              <a:t>• Afbeelding 9.2b. Als de werkzaamheden van verschillende ploegen voor hetzelfde project/contract, op </a:t>
            </a:r>
            <a:r>
              <a:rPr lang="nl-NL" dirty="0" err="1"/>
              <a:t>basisvan</a:t>
            </a:r>
            <a:r>
              <a:rPr lang="nl-NL" dirty="0"/>
              <a:t> een risico-inventarisatie worden samengevoegd tot één werklocatie, dan wordt voor die werklocatie </a:t>
            </a:r>
            <a:r>
              <a:rPr lang="nl-NL" dirty="0" err="1"/>
              <a:t>éénLLV</a:t>
            </a:r>
            <a:r>
              <a:rPr lang="nl-NL" dirty="0"/>
              <a:t> aangesteld en eventueel een extra GRW vanwege het in dienst zijnde nevenspoor.</a:t>
            </a:r>
          </a:p>
          <a:p>
            <a:r>
              <a:rPr lang="nl-NL" dirty="0"/>
              <a:t>• Afbeelding 9.3a. Als verschillende ploegen, op basis van een risico-inventarisatie, op aparte werklocaties </a:t>
            </a:r>
            <a:r>
              <a:rPr lang="nl-NL" dirty="0" err="1"/>
              <a:t>zijningetekend</a:t>
            </a:r>
            <a:r>
              <a:rPr lang="nl-NL" dirty="0"/>
              <a:t>, dan worden vier </a:t>
            </a:r>
            <a:r>
              <a:rPr lang="nl-NL" dirty="0" err="1"/>
              <a:t>LLV’s</a:t>
            </a:r>
            <a:r>
              <a:rPr lang="nl-NL" dirty="0"/>
              <a:t> aangesteld.</a:t>
            </a:r>
          </a:p>
          <a:p>
            <a:r>
              <a:rPr lang="nl-NL" dirty="0"/>
              <a:t>• Afbeelding 9.3b. Als verschillende ploegen, op basis van een risico-inventarisatie, op één werklocatie </a:t>
            </a:r>
            <a:r>
              <a:rPr lang="nl-NL" dirty="0" err="1"/>
              <a:t>zijningetekend</a:t>
            </a:r>
            <a:r>
              <a:rPr lang="nl-NL" dirty="0"/>
              <a:t>, dan wordt één LLV per werklocatie aangesteld</a:t>
            </a:r>
          </a:p>
          <a:p>
            <a:endParaRPr lang="nl-NL" dirty="0"/>
          </a:p>
          <a:p>
            <a:pPr>
              <a:lnSpc>
                <a:spcPts val="1300"/>
              </a:lnSpc>
            </a:pPr>
            <a:r>
              <a:rPr lang="nl-NL" sz="1800" kern="14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rPr>
              <a:t>In het Vvw-at wordt met de begrippen werkplek en werklocatie gedoeld op verschillende zaken:</a:t>
            </a:r>
            <a:endParaRPr lang="nl-NL" sz="1800" kern="800" dirty="0">
              <a:solidFill>
                <a:srgbClr val="2F135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ts val="1300"/>
              </a:lnSpc>
              <a:buClr>
                <a:srgbClr val="EC6608"/>
              </a:buClr>
              <a:buFont typeface="Symbol" panose="05050102010706020507" pitchFamily="18" charset="2"/>
              <a:buChar char=""/>
            </a:pPr>
            <a:r>
              <a:rPr lang="nl-NL" sz="1800" u="sng" kern="800" dirty="0">
                <a:effectLst/>
                <a:latin typeface="Calibri" panose="020F0502020204030204" pitchFamily="34" charset="0"/>
                <a:ea typeface="Calibri" panose="020F0502020204030204" pitchFamily="34" charset="0"/>
                <a:cs typeface="Times New Roman" panose="02020603050405020304" pitchFamily="18" charset="0"/>
              </a:rPr>
              <a:t>werkplek</a:t>
            </a:r>
            <a:r>
              <a:rPr lang="nl-NL" sz="1800" kern="800" dirty="0">
                <a:effectLst/>
                <a:latin typeface="Calibri" panose="020F0502020204030204" pitchFamily="34" charset="0"/>
                <a:ea typeface="Calibri" panose="020F0502020204030204" pitchFamily="34" charset="0"/>
                <a:cs typeface="Times New Roman" panose="02020603050405020304" pitchFamily="18" charset="0"/>
              </a:rPr>
              <a:t>: de buitendienststelling (gebaseerd op locatie en tijd) die is opgenomen in een Werkplekbeveiligingsinstructie (WBI) en aangegeven met een letter;</a:t>
            </a:r>
          </a:p>
          <a:p>
            <a:pPr marL="342900" lvl="0" indent="-342900">
              <a:lnSpc>
                <a:spcPts val="1300"/>
              </a:lnSpc>
              <a:buClr>
                <a:srgbClr val="EC6608"/>
              </a:buClr>
              <a:buFont typeface="Symbol" panose="05050102010706020507" pitchFamily="18" charset="2"/>
              <a:buChar char=""/>
            </a:pPr>
            <a:r>
              <a:rPr lang="nl-NL" sz="1800" u="sng" kern="800" dirty="0">
                <a:effectLst/>
                <a:latin typeface="Calibri" panose="020F0502020204030204" pitchFamily="34" charset="0"/>
                <a:ea typeface="Calibri" panose="020F0502020204030204" pitchFamily="34" charset="0"/>
                <a:cs typeface="Times New Roman" panose="02020603050405020304" pitchFamily="18" charset="0"/>
              </a:rPr>
              <a:t>werklocatie</a:t>
            </a:r>
            <a:r>
              <a:rPr lang="nl-NL" sz="1800" kern="800" dirty="0">
                <a:effectLst/>
                <a:latin typeface="Calibri" panose="020F0502020204030204" pitchFamily="34" charset="0"/>
                <a:ea typeface="Calibri" panose="020F0502020204030204" pitchFamily="34" charset="0"/>
                <a:cs typeface="Times New Roman" panose="02020603050405020304" pitchFamily="18" charset="0"/>
              </a:rPr>
              <a:t>: een vooraf gedefinieerde locatie waarin één of meer activiteiten plaatsvinden, aangegeven met een cijfer. Er kunnen meerdere werklocaties binnen een werkplek (WBI) aanwezig zijn. Voor het</a:t>
            </a:r>
            <a:r>
              <a:rPr lang="nl-NL" sz="1800" kern="1400" dirty="0">
                <a:effectLst/>
                <a:latin typeface="Calibri" panose="020F0502020204030204" pitchFamily="34" charset="0"/>
                <a:ea typeface="Calibri" panose="020F0502020204030204" pitchFamily="34" charset="0"/>
                <a:cs typeface="Times New Roman" panose="02020603050405020304" pitchFamily="18" charset="0"/>
              </a:rPr>
              <a:t> verplaatsen van materiaal door voertuigen en het maken van rangeerbewegingen kunnen werklocaties</a:t>
            </a:r>
            <a:r>
              <a:rPr lang="nl-NL" sz="1800" kern="800" dirty="0">
                <a:effectLst/>
                <a:latin typeface="Calibri" panose="020F0502020204030204" pitchFamily="34" charset="0"/>
                <a:ea typeface="Calibri" panose="020F0502020204030204" pitchFamily="34" charset="0"/>
                <a:cs typeface="Times New Roman" panose="02020603050405020304" pitchFamily="18" charset="0"/>
              </a:rPr>
              <a:t> worden gedefinieerd. </a:t>
            </a:r>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21</a:t>
            </a:fld>
            <a:endParaRPr lang="en-NL"/>
          </a:p>
        </p:txBody>
      </p:sp>
    </p:spTree>
    <p:extLst>
      <p:ext uri="{BB962C8B-B14F-4D97-AF65-F5344CB8AC3E}">
        <p14:creationId xmlns:p14="http://schemas.microsoft.com/office/powerpoint/2010/main" val="4262215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None/>
            </a:pPr>
            <a:r>
              <a:rPr lang="nl-NL" b="1" dirty="0">
                <a:solidFill>
                  <a:schemeClr val="accent2"/>
                </a:solidFill>
              </a:rPr>
              <a:t>Ad 7. Verplicht voorgeschreven RIE’s In de volgende situaties:</a:t>
            </a:r>
            <a:endParaRPr lang="nl-NL" dirty="0"/>
          </a:p>
          <a:p>
            <a:pPr>
              <a:spcBef>
                <a:spcPts val="600"/>
              </a:spcBef>
            </a:pPr>
            <a:r>
              <a:rPr lang="nl-NL" dirty="0"/>
              <a:t>combineren van taken</a:t>
            </a:r>
          </a:p>
          <a:p>
            <a:pPr>
              <a:spcBef>
                <a:spcPts val="600"/>
              </a:spcBef>
            </a:pPr>
            <a:r>
              <a:rPr lang="nl-NL" dirty="0"/>
              <a:t>werklocatie onder de LWB </a:t>
            </a:r>
          </a:p>
          <a:p>
            <a:pPr>
              <a:spcBef>
                <a:spcPts val="600"/>
              </a:spcBef>
            </a:pPr>
            <a:r>
              <a:rPr lang="nl-NL" dirty="0"/>
              <a:t>gebruik overweg als GW</a:t>
            </a:r>
          </a:p>
          <a:p>
            <a:pPr>
              <a:spcBef>
                <a:spcPts val="600"/>
              </a:spcBef>
            </a:pPr>
            <a:r>
              <a:rPr lang="nl-NL" dirty="0"/>
              <a:t>inzet GRW/Z (zonder afbakening)</a:t>
            </a:r>
          </a:p>
          <a:p>
            <a:pPr>
              <a:spcBef>
                <a:spcPts val="600"/>
              </a:spcBef>
            </a:pPr>
            <a:r>
              <a:rPr lang="nl-NL" dirty="0"/>
              <a:t>wel of geen BBD bij een railgebonden voertuig</a:t>
            </a:r>
          </a:p>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22</a:t>
            </a:fld>
            <a:endParaRPr lang="en-NL"/>
          </a:p>
        </p:txBody>
      </p:sp>
    </p:spTree>
    <p:extLst>
      <p:ext uri="{BB962C8B-B14F-4D97-AF65-F5344CB8AC3E}">
        <p14:creationId xmlns:p14="http://schemas.microsoft.com/office/powerpoint/2010/main" val="2266190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Voor een uitgebreide toelichting zie het document </a:t>
            </a:r>
            <a:r>
              <a:rPr lang="nl-NL" b="1" dirty="0"/>
              <a:t>Impactanalyse</a:t>
            </a:r>
            <a:r>
              <a:rPr lang="nl-NL" b="0" dirty="0"/>
              <a:t> op de website van railAlert </a:t>
            </a:r>
            <a:endParaRPr lang="nl-NL" b="1"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23</a:t>
            </a:fld>
            <a:endParaRPr lang="en-NL"/>
          </a:p>
        </p:txBody>
      </p:sp>
    </p:spTree>
    <p:extLst>
      <p:ext uri="{BB962C8B-B14F-4D97-AF65-F5344CB8AC3E}">
        <p14:creationId xmlns:p14="http://schemas.microsoft.com/office/powerpoint/2010/main" val="13046956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24</a:t>
            </a:fld>
            <a:endParaRPr lang="en-NL"/>
          </a:p>
        </p:txBody>
      </p:sp>
    </p:spTree>
    <p:extLst>
      <p:ext uri="{BB962C8B-B14F-4D97-AF65-F5344CB8AC3E}">
        <p14:creationId xmlns:p14="http://schemas.microsoft.com/office/powerpoint/2010/main" val="5543613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b="1" dirty="0">
                <a:effectLst/>
                <a:latin typeface="Calibri" panose="020F0502020204030204" pitchFamily="34" charset="0"/>
                <a:ea typeface="Times New Roman" panose="02020603050405020304" pitchFamily="18" charset="0"/>
                <a:cs typeface="Times New Roman" panose="02020603050405020304" pitchFamily="18" charset="0"/>
              </a:rPr>
              <a:t>Overgangsregeling voor de Beperkt zelfstandig betreder </a:t>
            </a:r>
            <a:endParaRPr lang="nl-NL" sz="18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nl-NL" sz="1800" dirty="0">
                <a:effectLst/>
                <a:latin typeface="Calibri" panose="020F0502020204030204" pitchFamily="34" charset="0"/>
                <a:ea typeface="Times New Roman" panose="02020603050405020304" pitchFamily="18" charset="0"/>
                <a:cs typeface="Times New Roman" panose="02020603050405020304" pitchFamily="18" charset="0"/>
              </a:rPr>
              <a:t>De keuringseisen van de nieuwe rol van Beperkt Zelfstandig Betreder BZB zullen op 1 november formeel gepubliceerd worden (zowel inhoud als frequentie). Dat betekent dat een tijdige keuring vóór 1 januari lastig wordt. Daarom is afgesproken dat de BZB’s, die vanaf 1 januari worden ingezet:</a:t>
            </a:r>
          </a:p>
          <a:p>
            <a:pPr marL="285750" indent="-285750">
              <a:buFontTx/>
              <a:buChar cha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moeten zijn aangewezen door hun werkgever </a:t>
            </a:r>
          </a:p>
          <a:p>
            <a:pPr marL="285750" indent="-285750">
              <a:buFontTx/>
              <a:buChar cha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en bovendien de keuring vóór 1 januari moet zijn aangevraagd, </a:t>
            </a:r>
          </a:p>
          <a:p>
            <a:pPr marL="285750" indent="-285750">
              <a:buFontTx/>
              <a:buChar cha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terwijl de keuring zelf uiterlijk 1 mei 2025 moet zijn verricht. </a:t>
            </a:r>
          </a:p>
          <a:p>
            <a:pPr marL="0" indent="0">
              <a:buFontTx/>
              <a:buNone/>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Een TEV mag niet meer oversteken vanaf 1 januari.</a:t>
            </a:r>
          </a:p>
          <a:p>
            <a:pPr marL="0" indent="0">
              <a:buFontTx/>
              <a:buNone/>
            </a:pPr>
            <a:endParaRPr lang="nl-NL" sz="1800" dirty="0">
              <a:effectLst/>
              <a:latin typeface="Calibri" panose="020F0502020204030204" pitchFamily="34" charset="0"/>
              <a:cs typeface="Times New Roman" panose="02020603050405020304" pitchFamily="18" charset="0"/>
            </a:endParaRPr>
          </a:p>
          <a:p>
            <a:r>
              <a:rPr lang="nl-NL" sz="1200" b="1"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Overgangsregeling voor contracten</a:t>
            </a:r>
            <a:endParaRPr lang="nl-NL"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Voor nieuwe contracten zal vanaf 1 januari het nieuwe Vvw-at van kracht zijn. </a:t>
            </a:r>
            <a:r>
              <a:rPr lang="nl-NL" sz="1800" dirty="0">
                <a:effectLst/>
                <a:latin typeface="Calibri" panose="020F0502020204030204" pitchFamily="34" charset="0"/>
                <a:ea typeface="Times New Roman" panose="02020603050405020304" pitchFamily="18" charset="0"/>
                <a:cs typeface="Arial" panose="020B0604020202020204" pitchFamily="34" charset="0"/>
              </a:rPr>
              <a:t>Voor (lopende) contracten geldt dat per 1 januari volgens het nieuwe Vvw-at gewerkt wordt. Tot 1 mei 2025 is er gelegenheid om eventuele contractwijzigingen (indien nodig) door te voeren.</a:t>
            </a:r>
          </a:p>
          <a:p>
            <a:endParaRPr lang="nl-NL" sz="12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nl-NL" sz="12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nl-NL" dirty="0"/>
          </a:p>
        </p:txBody>
      </p:sp>
      <p:sp>
        <p:nvSpPr>
          <p:cNvPr id="4" name="Tijdelijke aanduiding voor dianummer 3"/>
          <p:cNvSpPr>
            <a:spLocks noGrp="1"/>
          </p:cNvSpPr>
          <p:nvPr>
            <p:ph type="sldNum" sz="quarter" idx="5"/>
          </p:nvPr>
        </p:nvSpPr>
        <p:spPr/>
        <p:txBody>
          <a:bodyPr/>
          <a:lstStyle/>
          <a:p>
            <a:fld id="{E770F6FC-1D75-A94E-BD7C-E5E2DC9787D2}" type="slidenum">
              <a:rPr lang="en-NL" smtClean="0"/>
              <a:t>27</a:t>
            </a:fld>
            <a:endParaRPr lang="en-NL"/>
          </a:p>
        </p:txBody>
      </p:sp>
    </p:spTree>
    <p:extLst>
      <p:ext uri="{BB962C8B-B14F-4D97-AF65-F5344CB8AC3E}">
        <p14:creationId xmlns:p14="http://schemas.microsoft.com/office/powerpoint/2010/main" val="13207455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slid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B92903C-DED1-7760-9E94-0CCC4E65FE55}"/>
              </a:ext>
            </a:extLst>
          </p:cNvPr>
          <p:cNvSpPr/>
          <p:nvPr userDrawn="1"/>
        </p:nvSpPr>
        <p:spPr>
          <a:xfrm>
            <a:off x="0" y="2574378"/>
            <a:ext cx="9144000" cy="13583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Picture Placeholder 5">
            <a:extLst>
              <a:ext uri="{FF2B5EF4-FFF2-40B4-BE49-F238E27FC236}">
                <a16:creationId xmlns:a16="http://schemas.microsoft.com/office/drawing/2014/main" id="{8E76D63E-D1FA-10FC-B329-73D754128B43}"/>
              </a:ext>
            </a:extLst>
          </p:cNvPr>
          <p:cNvSpPr>
            <a:spLocks noGrp="1"/>
          </p:cNvSpPr>
          <p:nvPr>
            <p:ph type="pic" sz="quarter" idx="10"/>
          </p:nvPr>
        </p:nvSpPr>
        <p:spPr>
          <a:xfrm>
            <a:off x="0" y="0"/>
            <a:ext cx="9144000" cy="2570710"/>
          </a:xfrm>
          <a:prstGeom prst="rect">
            <a:avLst/>
          </a:prstGeom>
        </p:spPr>
        <p:txBody>
          <a:bodyPr wrap="none" lIns="0" tIns="0" rIns="0" bIns="0"/>
          <a:lstStyle/>
          <a:p>
            <a:endParaRPr lang="en-NL"/>
          </a:p>
        </p:txBody>
      </p:sp>
      <p:sp>
        <p:nvSpPr>
          <p:cNvPr id="2" name="Title 1">
            <a:extLst>
              <a:ext uri="{FF2B5EF4-FFF2-40B4-BE49-F238E27FC236}">
                <a16:creationId xmlns:a16="http://schemas.microsoft.com/office/drawing/2014/main" id="{88D3DA7D-C4B5-2335-C139-16210DEB69BC}"/>
              </a:ext>
            </a:extLst>
          </p:cNvPr>
          <p:cNvSpPr>
            <a:spLocks noGrp="1"/>
          </p:cNvSpPr>
          <p:nvPr>
            <p:ph type="title"/>
          </p:nvPr>
        </p:nvSpPr>
        <p:spPr>
          <a:xfrm>
            <a:off x="495390" y="2655812"/>
            <a:ext cx="8438217" cy="612345"/>
          </a:xfrm>
        </p:spPr>
        <p:txBody>
          <a:bodyPr/>
          <a:lstStyle/>
          <a:p>
            <a:r>
              <a:rPr lang="en-GB"/>
              <a:t>Click to edit Master title style</a:t>
            </a:r>
            <a:endParaRPr lang="en-NL"/>
          </a:p>
        </p:txBody>
      </p:sp>
      <p:sp>
        <p:nvSpPr>
          <p:cNvPr id="3" name="Subtitle 2">
            <a:extLst>
              <a:ext uri="{FF2B5EF4-FFF2-40B4-BE49-F238E27FC236}">
                <a16:creationId xmlns:a16="http://schemas.microsoft.com/office/drawing/2014/main" id="{219BDA3D-02E7-793E-EE29-93273E3B070A}"/>
              </a:ext>
            </a:extLst>
          </p:cNvPr>
          <p:cNvSpPr>
            <a:spLocks noGrp="1"/>
          </p:cNvSpPr>
          <p:nvPr>
            <p:ph type="subTitle" idx="1" hasCustomPrompt="1"/>
          </p:nvPr>
        </p:nvSpPr>
        <p:spPr>
          <a:xfrm>
            <a:off x="495390" y="3262173"/>
            <a:ext cx="8438217" cy="549176"/>
          </a:xfrm>
          <a:prstGeom prst="rect">
            <a:avLst/>
          </a:prstGeom>
        </p:spPr>
        <p:txBody>
          <a:bodyPr/>
          <a:lstStyle>
            <a:lvl1pPr marL="0" indent="0" algn="l">
              <a:buNone/>
              <a:defRPr sz="3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err="1"/>
              <a:t>OndertitelClick</a:t>
            </a:r>
            <a:r>
              <a:rPr lang="en-GB" dirty="0"/>
              <a:t> to edit Master subtitle style</a:t>
            </a:r>
            <a:endParaRPr lang="en-NL" dirty="0"/>
          </a:p>
        </p:txBody>
      </p:sp>
      <p:pic>
        <p:nvPicPr>
          <p:cNvPr id="8" name="Picture 7">
            <a:extLst>
              <a:ext uri="{FF2B5EF4-FFF2-40B4-BE49-F238E27FC236}">
                <a16:creationId xmlns:a16="http://schemas.microsoft.com/office/drawing/2014/main" id="{4F974ADF-80D1-0B13-2670-C77FB78B23FE}"/>
              </a:ext>
            </a:extLst>
          </p:cNvPr>
          <p:cNvPicPr>
            <a:picLocks noChangeAspect="1"/>
          </p:cNvPicPr>
          <p:nvPr userDrawn="1"/>
        </p:nvPicPr>
        <p:blipFill>
          <a:blip r:embed="rId2"/>
          <a:stretch>
            <a:fillRect/>
          </a:stretch>
        </p:blipFill>
        <p:spPr>
          <a:xfrm>
            <a:off x="6028566" y="4260126"/>
            <a:ext cx="2773546" cy="539301"/>
          </a:xfrm>
          <a:prstGeom prst="rect">
            <a:avLst/>
          </a:prstGeom>
        </p:spPr>
      </p:pic>
    </p:spTree>
    <p:extLst>
      <p:ext uri="{BB962C8B-B14F-4D97-AF65-F5344CB8AC3E}">
        <p14:creationId xmlns:p14="http://schemas.microsoft.com/office/powerpoint/2010/main" val="708992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kolo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a:t>Het nieuwe Voorschrift Veilig Werken – Aanrijdgevaar trein | 4 oktober2023 </a:t>
            </a:r>
            <a:endParaRPr lang="nl-NL" dirty="0"/>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
        <p:nvSpPr>
          <p:cNvPr id="6" name="Content Placeholder 5">
            <a:extLst>
              <a:ext uri="{FF2B5EF4-FFF2-40B4-BE49-F238E27FC236}">
                <a16:creationId xmlns:a16="http://schemas.microsoft.com/office/drawing/2014/main" id="{E593E3E9-56F8-6CD0-C04F-3F14B4E35DF8}"/>
              </a:ext>
            </a:extLst>
          </p:cNvPr>
          <p:cNvSpPr>
            <a:spLocks noGrp="1"/>
          </p:cNvSpPr>
          <p:nvPr>
            <p:ph sz="quarter" idx="12"/>
          </p:nvPr>
        </p:nvSpPr>
        <p:spPr>
          <a:xfrm>
            <a:off x="755650" y="1204913"/>
            <a:ext cx="7589838"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2297587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colo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a:t>Het nieuwe Voorschrift Veilig Werken – Aanrijdgevaar trein | 4 oktober2023 </a:t>
            </a:r>
            <a:endParaRPr lang="nl-NL" dirty="0"/>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
        <p:nvSpPr>
          <p:cNvPr id="6" name="Content Placeholder 5">
            <a:extLst>
              <a:ext uri="{FF2B5EF4-FFF2-40B4-BE49-F238E27FC236}">
                <a16:creationId xmlns:a16="http://schemas.microsoft.com/office/drawing/2014/main" id="{E593E3E9-56F8-6CD0-C04F-3F14B4E35DF8}"/>
              </a:ext>
            </a:extLst>
          </p:cNvPr>
          <p:cNvSpPr>
            <a:spLocks noGrp="1"/>
          </p:cNvSpPr>
          <p:nvPr>
            <p:ph sz="quarter" idx="12"/>
          </p:nvPr>
        </p:nvSpPr>
        <p:spPr>
          <a:xfrm>
            <a:off x="755650" y="1204913"/>
            <a:ext cx="3672263"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
        <p:nvSpPr>
          <p:cNvPr id="7" name="Content Placeholder 5">
            <a:extLst>
              <a:ext uri="{FF2B5EF4-FFF2-40B4-BE49-F238E27FC236}">
                <a16:creationId xmlns:a16="http://schemas.microsoft.com/office/drawing/2014/main" id="{14D6B198-95E1-767F-7A18-3F0EDCAF15D9}"/>
              </a:ext>
            </a:extLst>
          </p:cNvPr>
          <p:cNvSpPr>
            <a:spLocks noGrp="1"/>
          </p:cNvSpPr>
          <p:nvPr>
            <p:ph sz="quarter" idx="13"/>
          </p:nvPr>
        </p:nvSpPr>
        <p:spPr>
          <a:xfrm>
            <a:off x="4686033" y="1204913"/>
            <a:ext cx="3672263" cy="3203575"/>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2886250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A85C-45C3-A55E-7D89-5E07D41F0EEA}"/>
              </a:ext>
            </a:extLst>
          </p:cNvPr>
          <p:cNvSpPr>
            <a:spLocks noGrp="1"/>
          </p:cNvSpPr>
          <p:nvPr>
            <p:ph type="title"/>
          </p:nvPr>
        </p:nvSpPr>
        <p:spPr>
          <a:xfrm>
            <a:off x="755650" y="595358"/>
            <a:ext cx="7589838" cy="609603"/>
          </a:xfrm>
        </p:spPr>
        <p:txBody>
          <a:bodyPr/>
          <a:lstStyle/>
          <a:p>
            <a:r>
              <a:rPr lang="en-GB" dirty="0"/>
              <a:t>Click to edit Master title style</a:t>
            </a:r>
            <a:endParaRPr lang="en-NL" dirty="0"/>
          </a:p>
        </p:txBody>
      </p:sp>
      <p:sp>
        <p:nvSpPr>
          <p:cNvPr id="3" name="Footer Placeholder 2">
            <a:extLst>
              <a:ext uri="{FF2B5EF4-FFF2-40B4-BE49-F238E27FC236}">
                <a16:creationId xmlns:a16="http://schemas.microsoft.com/office/drawing/2014/main" id="{3DDC009A-82E7-54A6-C05A-F9C178908BFD}"/>
              </a:ext>
            </a:extLst>
          </p:cNvPr>
          <p:cNvSpPr>
            <a:spLocks noGrp="1"/>
          </p:cNvSpPr>
          <p:nvPr>
            <p:ph type="ftr" sz="quarter" idx="10"/>
          </p:nvPr>
        </p:nvSpPr>
        <p:spPr>
          <a:xfrm>
            <a:off x="755650" y="4768569"/>
            <a:ext cx="6900209" cy="225541"/>
          </a:xfrm>
        </p:spPr>
        <p:txBody>
          <a:bodyPr/>
          <a:lstStyle/>
          <a:p>
            <a:r>
              <a:rPr lang="nl-NL"/>
              <a:t>Het nieuwe Voorschrift Veilig Werken – Aanrijdgevaar trein | 4 oktober2023 </a:t>
            </a:r>
            <a:endParaRPr lang="nl-NL" dirty="0"/>
          </a:p>
        </p:txBody>
      </p:sp>
      <p:sp>
        <p:nvSpPr>
          <p:cNvPr id="4" name="Slide Number Placeholder 3">
            <a:extLst>
              <a:ext uri="{FF2B5EF4-FFF2-40B4-BE49-F238E27FC236}">
                <a16:creationId xmlns:a16="http://schemas.microsoft.com/office/drawing/2014/main" id="{CA21EA19-7414-26E3-0FBC-25634961CEB1}"/>
              </a:ext>
            </a:extLst>
          </p:cNvPr>
          <p:cNvSpPr>
            <a:spLocks noGrp="1"/>
          </p:cNvSpPr>
          <p:nvPr>
            <p:ph type="sldNum" sz="quarter" idx="11"/>
          </p:nvPr>
        </p:nvSpPr>
        <p:spPr/>
        <p:txBody>
          <a:bodyPr/>
          <a:lstStyle/>
          <a:p>
            <a:fld id="{E86285AD-AB3F-3543-A9B4-A6423111C7D1}" type="slidenum">
              <a:rPr lang="nl-NL" smtClean="0"/>
              <a:pPr/>
              <a:t>‹nr.›</a:t>
            </a:fld>
            <a:endParaRPr lang="nl-NL" dirty="0"/>
          </a:p>
        </p:txBody>
      </p:sp>
    </p:spTree>
    <p:extLst>
      <p:ext uri="{BB962C8B-B14F-4D97-AF65-F5344CB8AC3E}">
        <p14:creationId xmlns:p14="http://schemas.microsoft.com/office/powerpoint/2010/main" val="3120426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atst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97536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50B6B88-559F-2A40-B6EF-9DA291EA8625}"/>
              </a:ext>
            </a:extLst>
          </p:cNvPr>
          <p:cNvSpPr txBox="1">
            <a:spLocks/>
          </p:cNvSpPr>
          <p:nvPr userDrawn="1"/>
        </p:nvSpPr>
        <p:spPr>
          <a:xfrm>
            <a:off x="3438144" y="2697480"/>
            <a:ext cx="5586984" cy="1357745"/>
          </a:xfrm>
          <a:prstGeom prst="rect">
            <a:avLst/>
          </a:prstGeom>
        </p:spPr>
        <p:txBody>
          <a:bodyPr anchor="ctr">
            <a:normAutofit/>
          </a:bodyPr>
          <a:lstStyle>
            <a:lvl1pPr algn="r" defTabSz="685800" rtl="0" eaLnBrk="1" latinLnBrk="0" hangingPunct="1">
              <a:lnSpc>
                <a:spcPts val="4800"/>
              </a:lnSpc>
              <a:spcBef>
                <a:spcPct val="0"/>
              </a:spcBef>
              <a:buNone/>
              <a:defRPr sz="3800" b="1" kern="1200">
                <a:solidFill>
                  <a:schemeClr val="bg1"/>
                </a:solidFill>
                <a:latin typeface="+mj-lt"/>
                <a:ea typeface="+mj-ea"/>
                <a:cs typeface="+mj-cs"/>
              </a:defRPr>
            </a:lvl1pPr>
          </a:lstStyle>
          <a:p>
            <a:endParaRPr lang="en-US" dirty="0"/>
          </a:p>
        </p:txBody>
      </p:sp>
      <p:sp>
        <p:nvSpPr>
          <p:cNvPr id="8" name="Subtitle 2">
            <a:extLst>
              <a:ext uri="{FF2B5EF4-FFF2-40B4-BE49-F238E27FC236}">
                <a16:creationId xmlns:a16="http://schemas.microsoft.com/office/drawing/2014/main" id="{566E4815-1B58-B447-A9F3-FEAD7280589C}"/>
              </a:ext>
            </a:extLst>
          </p:cNvPr>
          <p:cNvSpPr txBox="1">
            <a:spLocks/>
          </p:cNvSpPr>
          <p:nvPr userDrawn="1"/>
        </p:nvSpPr>
        <p:spPr>
          <a:xfrm>
            <a:off x="5138928" y="4187952"/>
            <a:ext cx="3886200" cy="448056"/>
          </a:xfrm>
          <a:prstGeom prst="rect">
            <a:avLst/>
          </a:prstGeom>
        </p:spPr>
        <p:txBody>
          <a:bodyPr anchor="t">
            <a:normAutofit/>
          </a:bodyPr>
          <a:lstStyle>
            <a:lvl1pPr marL="0" indent="0" algn="r" defTabSz="685800" rtl="0" eaLnBrk="1" latinLnBrk="0" hangingPunct="1">
              <a:lnSpc>
                <a:spcPct val="90000"/>
              </a:lnSpc>
              <a:spcBef>
                <a:spcPts val="750"/>
              </a:spcBef>
              <a:buFont typeface="Arial" panose="020B0604020202020204" pitchFamily="34" charset="0"/>
              <a:buNone/>
              <a:defRPr sz="2200" kern="1200">
                <a:solidFill>
                  <a:schemeClr val="bg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endParaRPr lang="en-US" dirty="0"/>
          </a:p>
        </p:txBody>
      </p:sp>
      <p:sp>
        <p:nvSpPr>
          <p:cNvPr id="2" name="Title Placeholder 1">
            <a:extLst>
              <a:ext uri="{FF2B5EF4-FFF2-40B4-BE49-F238E27FC236}">
                <a16:creationId xmlns:a16="http://schemas.microsoft.com/office/drawing/2014/main" id="{A7839B95-39F7-1741-A620-62264ED29993}"/>
              </a:ext>
            </a:extLst>
          </p:cNvPr>
          <p:cNvSpPr>
            <a:spLocks noGrp="1"/>
          </p:cNvSpPr>
          <p:nvPr>
            <p:ph type="title"/>
          </p:nvPr>
        </p:nvSpPr>
        <p:spPr>
          <a:xfrm>
            <a:off x="495390" y="2655812"/>
            <a:ext cx="7238163" cy="612345"/>
          </a:xfrm>
          <a:prstGeom prst="rect">
            <a:avLst/>
          </a:prstGeom>
        </p:spPr>
        <p:txBody>
          <a:bodyPr vert="horz" lIns="91440" tIns="45720" rIns="91440" bIns="45720" rtlCol="0" anchor="t" anchorCtr="0">
            <a:noAutofit/>
          </a:bodyPr>
          <a:lstStyle/>
          <a:p>
            <a:r>
              <a:rPr lang="en-GB" dirty="0"/>
              <a:t>Click to edit Master title style</a:t>
            </a:r>
            <a:endParaRPr lang="en-NL" dirty="0"/>
          </a:p>
        </p:txBody>
      </p:sp>
      <p:pic>
        <p:nvPicPr>
          <p:cNvPr id="5" name="Picture 4">
            <a:extLst>
              <a:ext uri="{FF2B5EF4-FFF2-40B4-BE49-F238E27FC236}">
                <a16:creationId xmlns:a16="http://schemas.microsoft.com/office/drawing/2014/main" id="{7BDC0A39-DD97-7A38-3070-1AE2912919FB}"/>
              </a:ext>
            </a:extLst>
          </p:cNvPr>
          <p:cNvPicPr>
            <a:picLocks noChangeAspect="1"/>
          </p:cNvPicPr>
          <p:nvPr userDrawn="1"/>
        </p:nvPicPr>
        <p:blipFill>
          <a:blip r:embed="rId3"/>
          <a:srcRect/>
          <a:stretch/>
        </p:blipFill>
        <p:spPr>
          <a:xfrm>
            <a:off x="6817039" y="0"/>
            <a:ext cx="2322202" cy="380689"/>
          </a:xfrm>
          <a:prstGeom prst="rect">
            <a:avLst/>
          </a:prstGeom>
          <a:blipFill>
            <a:blip r:embed="rId4"/>
            <a:stretch>
              <a:fillRect/>
            </a:stretch>
          </a:blipFill>
        </p:spPr>
      </p:pic>
    </p:spTree>
    <p:extLst>
      <p:ext uri="{BB962C8B-B14F-4D97-AF65-F5344CB8AC3E}">
        <p14:creationId xmlns:p14="http://schemas.microsoft.com/office/powerpoint/2010/main" val="202734403"/>
      </p:ext>
    </p:extLst>
  </p:cSld>
  <p:clrMap bg1="lt1" tx1="dk1" bg2="lt2" tx2="dk2" accent1="accent1" accent2="accent2" accent3="accent3" accent4="accent4" accent5="accent5" accent6="accent6" hlink="hlink" folHlink="folHlink"/>
  <p:sldLayoutIdLst>
    <p:sldLayoutId id="2147483702" r:id="rId1"/>
  </p:sldLayoutIdLst>
  <p:hf hdr="0" dt="0"/>
  <p:txStyles>
    <p:titleStyle>
      <a:lvl1pPr algn="l" defTabSz="685800" rtl="0" eaLnBrk="1" latinLnBrk="0" hangingPunct="1">
        <a:lnSpc>
          <a:spcPct val="90000"/>
        </a:lnSpc>
        <a:spcBef>
          <a:spcPct val="0"/>
        </a:spcBef>
        <a:buNone/>
        <a:defRPr sz="4200" b="1" kern="1200">
          <a:solidFill>
            <a:schemeClr val="accent4"/>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C1217-9C31-A341-A9FD-9BFFADCA4CBB}"/>
              </a:ext>
            </a:extLst>
          </p:cNvPr>
          <p:cNvSpPr>
            <a:spLocks noGrp="1"/>
          </p:cNvSpPr>
          <p:nvPr>
            <p:ph type="title"/>
          </p:nvPr>
        </p:nvSpPr>
        <p:spPr>
          <a:xfrm>
            <a:off x="755650" y="595358"/>
            <a:ext cx="7577997" cy="609603"/>
          </a:xfrm>
          <a:prstGeom prst="rect">
            <a:avLst/>
          </a:prstGeom>
        </p:spPr>
        <p:txBody>
          <a:bodyPr vert="horz" lIns="0" tIns="0" rIns="0" bIns="0" rtlCol="0" anchor="t">
            <a:noAutofit/>
          </a:bodyPr>
          <a:lstStyle/>
          <a:p>
            <a:r>
              <a:rPr lang="en-GB" dirty="0"/>
              <a:t>Click to edit Master title style</a:t>
            </a:r>
            <a:endParaRPr lang="nl-NL" dirty="0"/>
          </a:p>
        </p:txBody>
      </p:sp>
      <p:sp>
        <p:nvSpPr>
          <p:cNvPr id="5" name="Footer Placeholder 4">
            <a:extLst>
              <a:ext uri="{FF2B5EF4-FFF2-40B4-BE49-F238E27FC236}">
                <a16:creationId xmlns:a16="http://schemas.microsoft.com/office/drawing/2014/main" id="{80EFC3BE-B8FB-FA47-B65F-C63A352ECC0B}"/>
              </a:ext>
            </a:extLst>
          </p:cNvPr>
          <p:cNvSpPr>
            <a:spLocks noGrp="1"/>
          </p:cNvSpPr>
          <p:nvPr>
            <p:ph type="ftr" sz="quarter" idx="3"/>
          </p:nvPr>
        </p:nvSpPr>
        <p:spPr>
          <a:xfrm>
            <a:off x="1171787" y="4768569"/>
            <a:ext cx="6484072" cy="225541"/>
          </a:xfrm>
          <a:prstGeom prst="rect">
            <a:avLst/>
          </a:prstGeom>
        </p:spPr>
        <p:txBody>
          <a:bodyPr vert="horz" wrap="none" lIns="0" tIns="0" rIns="0" bIns="0" rtlCol="0" anchor="t" anchorCtr="0"/>
          <a:lstStyle>
            <a:lvl1pPr algn="l">
              <a:defRPr sz="1000">
                <a:solidFill>
                  <a:schemeClr val="accent1"/>
                </a:solidFill>
              </a:defRPr>
            </a:lvl1pPr>
          </a:lstStyle>
          <a:p>
            <a:r>
              <a:rPr lang="nl-NL"/>
              <a:t>Het nieuwe Voorschrift Veilig Werken – Aanrijdgevaar trein | 4 oktober2023 </a:t>
            </a:r>
            <a:endParaRPr lang="nl-NL" dirty="0"/>
          </a:p>
        </p:txBody>
      </p:sp>
      <p:sp>
        <p:nvSpPr>
          <p:cNvPr id="6" name="Slide Number Placeholder 5">
            <a:extLst>
              <a:ext uri="{FF2B5EF4-FFF2-40B4-BE49-F238E27FC236}">
                <a16:creationId xmlns:a16="http://schemas.microsoft.com/office/drawing/2014/main" id="{8E40C9A6-6D50-EC43-8274-BABD514D7875}"/>
              </a:ext>
            </a:extLst>
          </p:cNvPr>
          <p:cNvSpPr>
            <a:spLocks noGrp="1"/>
          </p:cNvSpPr>
          <p:nvPr>
            <p:ph type="sldNum" sz="quarter" idx="4"/>
          </p:nvPr>
        </p:nvSpPr>
        <p:spPr>
          <a:xfrm>
            <a:off x="7655859" y="4768568"/>
            <a:ext cx="702437" cy="225541"/>
          </a:xfrm>
          <a:prstGeom prst="rect">
            <a:avLst/>
          </a:prstGeom>
        </p:spPr>
        <p:txBody>
          <a:bodyPr vert="horz" wrap="none" lIns="0" tIns="0" rIns="0" bIns="0" rtlCol="0" anchor="t" anchorCtr="0"/>
          <a:lstStyle>
            <a:lvl1pPr algn="r">
              <a:defRPr sz="1000">
                <a:solidFill>
                  <a:schemeClr val="accent1"/>
                </a:solidFill>
              </a:defRPr>
            </a:lvl1pPr>
          </a:lstStyle>
          <a:p>
            <a:fld id="{E86285AD-AB3F-3543-A9B4-A6423111C7D1}" type="slidenum">
              <a:rPr lang="nl-NL" smtClean="0"/>
              <a:pPr/>
              <a:t>‹nr.›</a:t>
            </a:fld>
            <a:endParaRPr lang="nl-NL" dirty="0"/>
          </a:p>
        </p:txBody>
      </p:sp>
      <p:cxnSp>
        <p:nvCxnSpPr>
          <p:cNvPr id="8" name="Straight Connector 7">
            <a:extLst>
              <a:ext uri="{FF2B5EF4-FFF2-40B4-BE49-F238E27FC236}">
                <a16:creationId xmlns:a16="http://schemas.microsoft.com/office/drawing/2014/main" id="{CC6D98B0-D199-3E41-8A17-86D7D48B814E}"/>
              </a:ext>
            </a:extLst>
          </p:cNvPr>
          <p:cNvCxnSpPr>
            <a:cxnSpLocks/>
          </p:cNvCxnSpPr>
          <p:nvPr userDrawn="1"/>
        </p:nvCxnSpPr>
        <p:spPr>
          <a:xfrm>
            <a:off x="755650" y="4629348"/>
            <a:ext cx="7589838"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6A92F119-A590-1B42-B96A-1DB50599002D}"/>
              </a:ext>
            </a:extLst>
          </p:cNvPr>
          <p:cNvSpPr>
            <a:spLocks noGrp="1"/>
          </p:cNvSpPr>
          <p:nvPr>
            <p:ph type="body" idx="1"/>
          </p:nvPr>
        </p:nvSpPr>
        <p:spPr>
          <a:xfrm>
            <a:off x="755650" y="1205659"/>
            <a:ext cx="7577997" cy="3197001"/>
          </a:xfrm>
          <a:prstGeom prst="rect">
            <a:avLst/>
          </a:prstGeom>
        </p:spPr>
        <p:txBody>
          <a:bodyPr vert="horz" lIns="0" tIns="0" rIns="0" bIns="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NL" dirty="0"/>
          </a:p>
        </p:txBody>
      </p:sp>
    </p:spTree>
    <p:extLst>
      <p:ext uri="{BB962C8B-B14F-4D97-AF65-F5344CB8AC3E}">
        <p14:creationId xmlns:p14="http://schemas.microsoft.com/office/powerpoint/2010/main" val="1476974071"/>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Lst>
  <p:hf hdr="0" dt="0"/>
  <p:txStyles>
    <p:titleStyle>
      <a:lvl1pPr algn="l" defTabSz="914400" rtl="0" eaLnBrk="1" latinLnBrk="0" hangingPunct="1">
        <a:lnSpc>
          <a:spcPct val="120000"/>
        </a:lnSpc>
        <a:spcBef>
          <a:spcPct val="0"/>
        </a:spcBef>
        <a:buNone/>
        <a:defRPr sz="2000" b="1" kern="1200">
          <a:solidFill>
            <a:schemeClr val="accent1"/>
          </a:solidFill>
          <a:latin typeface="+mj-lt"/>
          <a:ea typeface="+mj-ea"/>
          <a:cs typeface="+mj-cs"/>
        </a:defRPr>
      </a:lvl1pPr>
    </p:titleStyle>
    <p:body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6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77" userDrawn="1">
          <p15:clr>
            <a:srgbClr val="F26B43"/>
          </p15:clr>
        </p15:guide>
        <p15:guide id="2" pos="476" userDrawn="1">
          <p15:clr>
            <a:srgbClr val="F26B43"/>
          </p15:clr>
        </p15:guide>
        <p15:guide id="3" pos="5257" userDrawn="1">
          <p15:clr>
            <a:srgbClr val="F26B43"/>
          </p15:clr>
        </p15:guide>
        <p15:guide id="4" orient="horz" pos="37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8847593"/>
      </p:ext>
    </p:extLst>
  </p:cSld>
  <p:clrMap bg1="lt1" tx1="dk1" bg2="lt2" tx2="dk2" accent1="accent1" accent2="accent2" accent3="accent3" accent4="accent4" accent5="accent5" accent6="accent6" hlink="hlink" folHlink="folHlink"/>
  <p:sldLayoutIdLst>
    <p:sldLayoutId id="2147483696" r:id="rId1"/>
  </p:sldLayoutIdLst>
  <p:hf hdr="0" dt="0"/>
  <p:txStyles>
    <p:titleStyle>
      <a:lvl1pPr algn="l" defTabSz="914400" rtl="0" eaLnBrk="1" latinLnBrk="0" hangingPunct="1">
        <a:lnSpc>
          <a:spcPct val="120000"/>
        </a:lnSpc>
        <a:spcBef>
          <a:spcPct val="0"/>
        </a:spcBef>
        <a:buNone/>
        <a:defRPr sz="4400" b="0" kern="1200">
          <a:solidFill>
            <a:schemeClr val="bg1"/>
          </a:solidFill>
          <a:latin typeface="+mj-lt"/>
          <a:ea typeface="+mj-ea"/>
          <a:cs typeface="+mj-cs"/>
        </a:defRPr>
      </a:lvl1pPr>
    </p:titleStyle>
    <p:bodyStyle>
      <a:lvl1pPr marL="180000" indent="-1800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1pPr>
      <a:lvl2pPr marL="360000" indent="-1800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2pPr>
      <a:lvl3pPr marL="11430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3pPr>
      <a:lvl4pPr marL="16002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4pPr>
      <a:lvl5pPr marL="2057400" indent="-228600" algn="l" defTabSz="914400" rtl="0" eaLnBrk="1" latinLnBrk="0" hangingPunct="1">
        <a:lnSpc>
          <a:spcPct val="120000"/>
        </a:lnSpc>
        <a:spcBef>
          <a:spcPts val="0"/>
        </a:spcBef>
        <a:buClr>
          <a:schemeClr val="accent2"/>
        </a:buClr>
        <a:buFont typeface="Arial" panose="020B0604020202020204" pitchFamily="34" charset="0"/>
        <a:buChar char="•"/>
        <a:defRPr sz="14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3.xml.rels><?xml version="1.0" encoding="UTF-8" standalone="yes"?>
<Relationships xmlns="http://schemas.openxmlformats.org/package/2006/relationships"><Relationship Id="rId8" Type="http://schemas.microsoft.com/office/2007/relationships/diagramDrawing" Target="../diagrams/drawing3.xml"/><Relationship Id="rId13" Type="http://schemas.microsoft.com/office/2007/relationships/diagramDrawing" Target="../diagrams/drawing4.xml"/><Relationship Id="rId3" Type="http://schemas.openxmlformats.org/officeDocument/2006/relationships/image" Target="../media/image7.jpg"/><Relationship Id="rId7" Type="http://schemas.openxmlformats.org/officeDocument/2006/relationships/diagramColors" Target="../diagrams/colors3.xml"/><Relationship Id="rId12"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diagramQuickStyle" Target="../diagrams/quickStyle3.xml"/><Relationship Id="rId11" Type="http://schemas.openxmlformats.org/officeDocument/2006/relationships/diagramQuickStyle" Target="../diagrams/quickStyle4.xml"/><Relationship Id="rId5" Type="http://schemas.openxmlformats.org/officeDocument/2006/relationships/diagramLayout" Target="../diagrams/layout3.xml"/><Relationship Id="rId10" Type="http://schemas.openxmlformats.org/officeDocument/2006/relationships/diagramLayout" Target="../diagrams/layout4.xml"/><Relationship Id="rId4" Type="http://schemas.openxmlformats.org/officeDocument/2006/relationships/diagramData" Target="../diagrams/data3.xml"/><Relationship Id="rId9" Type="http://schemas.openxmlformats.org/officeDocument/2006/relationships/diagramData" Target="../diagrams/data4.xml"/></Relationships>
</file>

<file path=ppt/slides/_rels/slide4.xml.rels><?xml version="1.0" encoding="UTF-8" standalone="yes"?>
<Relationships xmlns="http://schemas.openxmlformats.org/package/2006/relationships"><Relationship Id="rId8" Type="http://schemas.openxmlformats.org/officeDocument/2006/relationships/image" Target="../media/image8.jpg"/><Relationship Id="rId13" Type="http://schemas.microsoft.com/office/2007/relationships/diagramDrawing" Target="../diagrams/drawing6.xml"/><Relationship Id="rId3" Type="http://schemas.openxmlformats.org/officeDocument/2006/relationships/diagramData" Target="../diagrams/data5.xml"/><Relationship Id="rId7" Type="http://schemas.microsoft.com/office/2007/relationships/diagramDrawing" Target="../diagrams/drawing5.xml"/><Relationship Id="rId12" Type="http://schemas.openxmlformats.org/officeDocument/2006/relationships/diagramColors" Target="../diagrams/colors6.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5.xml"/><Relationship Id="rId11" Type="http://schemas.openxmlformats.org/officeDocument/2006/relationships/diagramQuickStyle" Target="../diagrams/quickStyle6.xml"/><Relationship Id="rId5" Type="http://schemas.openxmlformats.org/officeDocument/2006/relationships/diagramQuickStyle" Target="../diagrams/quickStyle5.xml"/><Relationship Id="rId10" Type="http://schemas.openxmlformats.org/officeDocument/2006/relationships/diagramLayout" Target="../diagrams/layout6.xml"/><Relationship Id="rId4" Type="http://schemas.openxmlformats.org/officeDocument/2006/relationships/diagramLayout" Target="../diagrams/layout5.xml"/><Relationship Id="rId9" Type="http://schemas.openxmlformats.org/officeDocument/2006/relationships/diagramData" Target="../diagrams/data6.xml"/></Relationships>
</file>

<file path=ppt/slides/_rels/slide5.xml.rels><?xml version="1.0" encoding="UTF-8" standalone="yes"?>
<Relationships xmlns="http://schemas.openxmlformats.org/package/2006/relationships"><Relationship Id="rId8" Type="http://schemas.microsoft.com/office/2007/relationships/diagramDrawing" Target="../diagrams/drawing7.xml"/><Relationship Id="rId13" Type="http://schemas.microsoft.com/office/2007/relationships/diagramDrawing" Target="../diagrams/drawing8.xml"/><Relationship Id="rId3" Type="http://schemas.openxmlformats.org/officeDocument/2006/relationships/image" Target="../media/image9.jpeg"/><Relationship Id="rId7" Type="http://schemas.openxmlformats.org/officeDocument/2006/relationships/diagramColors" Target="../diagrams/colors7.xml"/><Relationship Id="rId12" Type="http://schemas.openxmlformats.org/officeDocument/2006/relationships/diagramColors" Target="../diagrams/colors8.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QuickStyle" Target="../diagrams/quickStyle7.xml"/><Relationship Id="rId11" Type="http://schemas.openxmlformats.org/officeDocument/2006/relationships/diagramQuickStyle" Target="../diagrams/quickStyle8.xml"/><Relationship Id="rId5" Type="http://schemas.openxmlformats.org/officeDocument/2006/relationships/diagramLayout" Target="../diagrams/layout7.xml"/><Relationship Id="rId10" Type="http://schemas.openxmlformats.org/officeDocument/2006/relationships/diagramLayout" Target="../diagrams/layout8.xml"/><Relationship Id="rId4" Type="http://schemas.openxmlformats.org/officeDocument/2006/relationships/diagramData" Target="../diagrams/data7.xml"/><Relationship Id="rId9" Type="http://schemas.openxmlformats.org/officeDocument/2006/relationships/diagramData" Target="../diagrams/data8.xml"/></Relationships>
</file>

<file path=ppt/slides/_rels/slide6.xml.rels><?xml version="1.0" encoding="UTF-8" standalone="yes"?>
<Relationships xmlns="http://schemas.openxmlformats.org/package/2006/relationships"><Relationship Id="rId8" Type="http://schemas.microsoft.com/office/2007/relationships/diagramDrawing" Target="../diagrams/drawing9.xml"/><Relationship Id="rId13" Type="http://schemas.microsoft.com/office/2007/relationships/diagramDrawing" Target="../diagrams/drawing10.xml"/><Relationship Id="rId3" Type="http://schemas.openxmlformats.org/officeDocument/2006/relationships/image" Target="../media/image10.jpg"/><Relationship Id="rId7" Type="http://schemas.openxmlformats.org/officeDocument/2006/relationships/diagramColors" Target="../diagrams/colors9.xml"/><Relationship Id="rId12" Type="http://schemas.openxmlformats.org/officeDocument/2006/relationships/diagramColors" Target="../diagrams/colors10.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QuickStyle" Target="../diagrams/quickStyle9.xml"/><Relationship Id="rId11" Type="http://schemas.openxmlformats.org/officeDocument/2006/relationships/diagramQuickStyle" Target="../diagrams/quickStyle10.xml"/><Relationship Id="rId5" Type="http://schemas.openxmlformats.org/officeDocument/2006/relationships/diagramLayout" Target="../diagrams/layout9.xml"/><Relationship Id="rId10" Type="http://schemas.openxmlformats.org/officeDocument/2006/relationships/diagramLayout" Target="../diagrams/layout10.xml"/><Relationship Id="rId4" Type="http://schemas.openxmlformats.org/officeDocument/2006/relationships/diagramData" Target="../diagrams/data9.xml"/><Relationship Id="rId9" Type="http://schemas.openxmlformats.org/officeDocument/2006/relationships/diagramData" Target="../diagrams/data10.xml"/></Relationships>
</file>

<file path=ppt/slides/_rels/slide7.xml.rels><?xml version="1.0" encoding="UTF-8" standalone="yes"?>
<Relationships xmlns="http://schemas.openxmlformats.org/package/2006/relationships"><Relationship Id="rId8" Type="http://schemas.microsoft.com/office/2007/relationships/diagramDrawing" Target="../diagrams/drawing11.xml"/><Relationship Id="rId13" Type="http://schemas.microsoft.com/office/2007/relationships/diagramDrawing" Target="../diagrams/drawing12.xml"/><Relationship Id="rId3" Type="http://schemas.openxmlformats.org/officeDocument/2006/relationships/image" Target="../media/image8.jpg"/><Relationship Id="rId7" Type="http://schemas.openxmlformats.org/officeDocument/2006/relationships/diagramColors" Target="../diagrams/colors11.xml"/><Relationship Id="rId12" Type="http://schemas.openxmlformats.org/officeDocument/2006/relationships/diagramColors" Target="../diagrams/colors12.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QuickStyle" Target="../diagrams/quickStyle11.xml"/><Relationship Id="rId11" Type="http://schemas.openxmlformats.org/officeDocument/2006/relationships/diagramQuickStyle" Target="../diagrams/quickStyle12.xml"/><Relationship Id="rId5" Type="http://schemas.openxmlformats.org/officeDocument/2006/relationships/diagramLayout" Target="../diagrams/layout11.xml"/><Relationship Id="rId10" Type="http://schemas.openxmlformats.org/officeDocument/2006/relationships/diagramLayout" Target="../diagrams/layout12.xml"/><Relationship Id="rId4" Type="http://schemas.openxmlformats.org/officeDocument/2006/relationships/diagramData" Target="../diagrams/data11.xml"/><Relationship Id="rId9" Type="http://schemas.openxmlformats.org/officeDocument/2006/relationships/diagramData" Target="../diagrams/data1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Layout" Target="../diagrams/layout14.xml"/><Relationship Id="rId7" Type="http://schemas.openxmlformats.org/officeDocument/2006/relationships/image" Target="../media/image11.pn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5.xml"/><Relationship Id="rId7" Type="http://schemas.openxmlformats.org/officeDocument/2006/relationships/image" Target="../media/image13.png"/><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3.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14.png"/><Relationship Id="rId7" Type="http://schemas.openxmlformats.org/officeDocument/2006/relationships/diagramColors" Target="../diagrams/colors1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1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1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2.xml"/><Relationship Id="rId7" Type="http://schemas.openxmlformats.org/officeDocument/2006/relationships/image" Target="../media/image17.png"/><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3.xml"/><Relationship Id="rId7" Type="http://schemas.openxmlformats.org/officeDocument/2006/relationships/image" Target="../media/image18.png"/><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1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20.xml.rels><?xml version="1.0" encoding="UTF-8" standalone="yes"?>
<Relationships xmlns="http://schemas.openxmlformats.org/package/2006/relationships"><Relationship Id="rId8" Type="http://schemas.openxmlformats.org/officeDocument/2006/relationships/diagramLayout" Target="../diagrams/layout26.xml"/><Relationship Id="rId3" Type="http://schemas.openxmlformats.org/officeDocument/2006/relationships/diagramLayout" Target="../diagrams/layout25.xml"/><Relationship Id="rId7" Type="http://schemas.openxmlformats.org/officeDocument/2006/relationships/diagramData" Target="../diagrams/data26.xml"/><Relationship Id="rId2" Type="http://schemas.openxmlformats.org/officeDocument/2006/relationships/diagramData" Target="../diagrams/data25.xml"/><Relationship Id="rId1" Type="http://schemas.openxmlformats.org/officeDocument/2006/relationships/slideLayout" Target="../slideLayouts/slideLayout3.xml"/><Relationship Id="rId6" Type="http://schemas.microsoft.com/office/2007/relationships/diagramDrawing" Target="../diagrams/drawing25.xml"/><Relationship Id="rId11" Type="http://schemas.microsoft.com/office/2007/relationships/diagramDrawing" Target="../diagrams/drawing26.xml"/><Relationship Id="rId5" Type="http://schemas.openxmlformats.org/officeDocument/2006/relationships/diagramColors" Target="../diagrams/colors25.xml"/><Relationship Id="rId10" Type="http://schemas.openxmlformats.org/officeDocument/2006/relationships/diagramColors" Target="../diagrams/colors26.xml"/><Relationship Id="rId4" Type="http://schemas.openxmlformats.org/officeDocument/2006/relationships/diagramQuickStyle" Target="../diagrams/quickStyle25.xml"/><Relationship Id="rId9" Type="http://schemas.openxmlformats.org/officeDocument/2006/relationships/diagramQuickStyle" Target="../diagrams/quickStyle26.xml"/></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24.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9F06E352-B171-636A-5EC2-D5112EF3160B}"/>
              </a:ext>
            </a:extLst>
          </p:cNvPr>
          <p:cNvPicPr>
            <a:picLocks noGrp="1" noChangeAspect="1"/>
          </p:cNvPicPr>
          <p:nvPr>
            <p:ph type="pic" sz="quarter" idx="10"/>
          </p:nvPr>
        </p:nvPicPr>
        <p:blipFill>
          <a:blip r:embed="rId3"/>
          <a:srcRect t="5130" b="5130"/>
          <a:stretch/>
        </p:blipFill>
        <p:spPr>
          <a:xfrm>
            <a:off x="0" y="0"/>
            <a:ext cx="9144000" cy="2570710"/>
          </a:xfrm>
        </p:spPr>
      </p:pic>
      <p:sp>
        <p:nvSpPr>
          <p:cNvPr id="2" name="Title 1">
            <a:extLst>
              <a:ext uri="{FF2B5EF4-FFF2-40B4-BE49-F238E27FC236}">
                <a16:creationId xmlns:a16="http://schemas.microsoft.com/office/drawing/2014/main" id="{D4EFBF79-CBA5-2257-C405-54539D265F83}"/>
              </a:ext>
            </a:extLst>
          </p:cNvPr>
          <p:cNvSpPr>
            <a:spLocks noGrp="1"/>
          </p:cNvSpPr>
          <p:nvPr>
            <p:ph type="title"/>
          </p:nvPr>
        </p:nvSpPr>
        <p:spPr/>
        <p:txBody>
          <a:bodyPr/>
          <a:lstStyle/>
          <a:p>
            <a:r>
              <a:rPr lang="nl-NL" dirty="0"/>
              <a:t>Het nieuwe </a:t>
            </a:r>
            <a:r>
              <a:rPr lang="nl-NL" dirty="0" err="1"/>
              <a:t>Vvw</a:t>
            </a:r>
            <a:r>
              <a:rPr lang="nl-NL" dirty="0"/>
              <a:t> aanrijdgevaar trein</a:t>
            </a:r>
            <a:endParaRPr lang="en-NL" dirty="0"/>
          </a:p>
        </p:txBody>
      </p:sp>
      <p:sp>
        <p:nvSpPr>
          <p:cNvPr id="3" name="Subtitle 2">
            <a:extLst>
              <a:ext uri="{FF2B5EF4-FFF2-40B4-BE49-F238E27FC236}">
                <a16:creationId xmlns:a16="http://schemas.microsoft.com/office/drawing/2014/main" id="{97B8E79D-9329-2F2F-C5C4-8A3E8E2D59EE}"/>
              </a:ext>
            </a:extLst>
          </p:cNvPr>
          <p:cNvSpPr>
            <a:spLocks noGrp="1"/>
          </p:cNvSpPr>
          <p:nvPr>
            <p:ph type="subTitle" idx="1"/>
          </p:nvPr>
        </p:nvSpPr>
        <p:spPr/>
        <p:txBody>
          <a:bodyPr/>
          <a:lstStyle/>
          <a:p>
            <a:r>
              <a:rPr lang="nl-NL" dirty="0"/>
              <a:t>Inhoud, wijzingen en consequenties</a:t>
            </a:r>
            <a:endParaRPr lang="en-NL" dirty="0"/>
          </a:p>
        </p:txBody>
      </p:sp>
    </p:spTree>
    <p:extLst>
      <p:ext uri="{BB962C8B-B14F-4D97-AF65-F5344CB8AC3E}">
        <p14:creationId xmlns:p14="http://schemas.microsoft.com/office/powerpoint/2010/main" val="825801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F4D1A75-2FC4-5C49-644A-75DDAD10598F}"/>
              </a:ext>
            </a:extLst>
          </p:cNvPr>
          <p:cNvSpPr>
            <a:spLocks noGrp="1"/>
          </p:cNvSpPr>
          <p:nvPr>
            <p:ph type="title"/>
          </p:nvPr>
        </p:nvSpPr>
        <p:spPr>
          <a:xfrm>
            <a:off x="755650" y="595358"/>
            <a:ext cx="7984490" cy="609603"/>
          </a:xfrm>
        </p:spPr>
        <p:txBody>
          <a:bodyPr anchor="t">
            <a:normAutofit fontScale="90000"/>
          </a:bodyPr>
          <a:lstStyle/>
          <a:p>
            <a:r>
              <a:rPr lang="nl-NL" sz="2200" dirty="0"/>
              <a:t>Inhoud</a:t>
            </a:r>
            <a:br>
              <a:rPr lang="nl-NL" dirty="0"/>
            </a:br>
            <a:endParaRPr lang="nl-NL" dirty="0"/>
          </a:p>
        </p:txBody>
      </p:sp>
      <p:pic>
        <p:nvPicPr>
          <p:cNvPr id="5" name="Tijdelijke aanduiding voor inhoud 4" descr="Afbeelding met buitenshuis, bouw, Arbeider, bouwvakker&#10;&#10;Automatisch gegenereerde beschrijving">
            <a:extLst>
              <a:ext uri="{FF2B5EF4-FFF2-40B4-BE49-F238E27FC236}">
                <a16:creationId xmlns:a16="http://schemas.microsoft.com/office/drawing/2014/main" id="{5C48BE68-1B7E-767B-C73F-9BD8892CAEC0}"/>
              </a:ext>
            </a:extLst>
          </p:cNvPr>
          <p:cNvPicPr>
            <a:picLocks noGrp="1" noChangeAspect="1"/>
          </p:cNvPicPr>
          <p:nvPr>
            <p:ph sz="quarter" idx="12"/>
          </p:nvPr>
        </p:nvPicPr>
        <p:blipFill rotWithShape="1">
          <a:blip r:embed="rId3"/>
          <a:stretch/>
        </p:blipFill>
        <p:spPr>
          <a:xfrm>
            <a:off x="755650" y="1240812"/>
            <a:ext cx="4247339" cy="2831560"/>
          </a:xfrm>
          <a:solidFill>
            <a:srgbClr val="FF0000"/>
          </a:solidFill>
        </p:spPr>
      </p:pic>
      <p:graphicFrame>
        <p:nvGraphicFramePr>
          <p:cNvPr id="9" name="Tijdelijke aanduiding voor inhoud 8">
            <a:extLst>
              <a:ext uri="{FF2B5EF4-FFF2-40B4-BE49-F238E27FC236}">
                <a16:creationId xmlns:a16="http://schemas.microsoft.com/office/drawing/2014/main" id="{76282565-D657-0088-3DAA-9E0F06249F43}"/>
              </a:ext>
            </a:extLst>
          </p:cNvPr>
          <p:cNvGraphicFramePr>
            <a:graphicFrameLocks noGrp="1"/>
          </p:cNvGraphicFramePr>
          <p:nvPr>
            <p:ph sz="quarter" idx="13"/>
            <p:extLst>
              <p:ext uri="{D42A27DB-BD31-4B8C-83A1-F6EECF244321}">
                <p14:modId xmlns:p14="http://schemas.microsoft.com/office/powerpoint/2010/main" val="307553785"/>
              </p:ext>
            </p:extLst>
          </p:nvPr>
        </p:nvGraphicFramePr>
        <p:xfrm>
          <a:off x="4189360" y="1633942"/>
          <a:ext cx="4198990" cy="195834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ijdelijke aanduiding voor voettekst 2">
            <a:extLst>
              <a:ext uri="{FF2B5EF4-FFF2-40B4-BE49-F238E27FC236}">
                <a16:creationId xmlns:a16="http://schemas.microsoft.com/office/drawing/2014/main" id="{86D05EC2-14DF-D64E-F8A0-D98971F04034}"/>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aphicFrame>
        <p:nvGraphicFramePr>
          <p:cNvPr id="3" name="Tijdelijke aanduiding voor inhoud 6">
            <a:extLst>
              <a:ext uri="{FF2B5EF4-FFF2-40B4-BE49-F238E27FC236}">
                <a16:creationId xmlns:a16="http://schemas.microsoft.com/office/drawing/2014/main" id="{90E415AF-265B-09C5-D6D4-DC164B4631E4}"/>
              </a:ext>
            </a:extLst>
          </p:cNvPr>
          <p:cNvGraphicFramePr>
            <a:graphicFrameLocks/>
          </p:cNvGraphicFramePr>
          <p:nvPr>
            <p:extLst>
              <p:ext uri="{D42A27DB-BD31-4B8C-83A1-F6EECF244321}">
                <p14:modId xmlns:p14="http://schemas.microsoft.com/office/powerpoint/2010/main" val="2731042443"/>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638539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77DEEEE6-6AD7-C070-68C3-52638A853044}"/>
              </a:ext>
            </a:extLst>
          </p:cNvPr>
          <p:cNvSpPr>
            <a:spLocks noGrp="1"/>
          </p:cNvSpPr>
          <p:nvPr>
            <p:ph type="title"/>
          </p:nvPr>
        </p:nvSpPr>
        <p:spPr/>
        <p:txBody>
          <a:bodyPr/>
          <a:lstStyle/>
          <a:p>
            <a:r>
              <a:rPr lang="nl-NL" dirty="0"/>
              <a:t>Documenten en opzet</a:t>
            </a:r>
            <a:br>
              <a:rPr lang="nl-NL" dirty="0"/>
            </a:br>
            <a:endParaRPr lang="nl-NL" dirty="0"/>
          </a:p>
        </p:txBody>
      </p:sp>
      <p:pic>
        <p:nvPicPr>
          <p:cNvPr id="12" name="Afbeelding 11" descr="Afbeelding met buitenshuis, hemel, spoor, kleding&#10;&#10;Automatisch gegenereerde beschrijving">
            <a:extLst>
              <a:ext uri="{FF2B5EF4-FFF2-40B4-BE49-F238E27FC236}">
                <a16:creationId xmlns:a16="http://schemas.microsoft.com/office/drawing/2014/main" id="{655844BC-45D1-B02A-255C-F1D39DB6F982}"/>
              </a:ext>
            </a:extLst>
          </p:cNvPr>
          <p:cNvPicPr>
            <a:picLocks noChangeAspect="1"/>
          </p:cNvPicPr>
          <p:nvPr/>
        </p:nvPicPr>
        <p:blipFill rotWithShape="1">
          <a:blip r:embed="rId3"/>
          <a:srcRect r="13238"/>
          <a:stretch/>
        </p:blipFill>
        <p:spPr>
          <a:xfrm>
            <a:off x="755650" y="1308023"/>
            <a:ext cx="4125536" cy="3168036"/>
          </a:xfrm>
          <a:prstGeom prst="rect">
            <a:avLst/>
          </a:prstGeom>
        </p:spPr>
      </p:pic>
      <p:graphicFrame>
        <p:nvGraphicFramePr>
          <p:cNvPr id="2" name="Diagram 1">
            <a:extLst>
              <a:ext uri="{FF2B5EF4-FFF2-40B4-BE49-F238E27FC236}">
                <a16:creationId xmlns:a16="http://schemas.microsoft.com/office/drawing/2014/main" id="{1D4A90D6-EDB0-4970-4C29-4ACCA0415190}"/>
              </a:ext>
            </a:extLst>
          </p:cNvPr>
          <p:cNvGraphicFramePr/>
          <p:nvPr>
            <p:extLst>
              <p:ext uri="{D42A27DB-BD31-4B8C-83A1-F6EECF244321}">
                <p14:modId xmlns:p14="http://schemas.microsoft.com/office/powerpoint/2010/main" val="635769446"/>
              </p:ext>
            </p:extLst>
          </p:nvPr>
        </p:nvGraphicFramePr>
        <p:xfrm>
          <a:off x="5131167" y="1308023"/>
          <a:ext cx="3177376" cy="38151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ijdelijke aanduiding voor voettekst 2">
            <a:extLst>
              <a:ext uri="{FF2B5EF4-FFF2-40B4-BE49-F238E27FC236}">
                <a16:creationId xmlns:a16="http://schemas.microsoft.com/office/drawing/2014/main" id="{75572FEE-3A2B-132E-174E-5A6E289F8CD5}"/>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aphicFrame>
        <p:nvGraphicFramePr>
          <p:cNvPr id="4" name="Tijdelijke aanduiding voor inhoud 6">
            <a:extLst>
              <a:ext uri="{FF2B5EF4-FFF2-40B4-BE49-F238E27FC236}">
                <a16:creationId xmlns:a16="http://schemas.microsoft.com/office/drawing/2014/main" id="{AC16764F-0617-A8E5-2375-1FB8793C8519}"/>
              </a:ext>
            </a:extLst>
          </p:cNvPr>
          <p:cNvGraphicFramePr>
            <a:graphicFrameLocks/>
          </p:cNvGraphicFramePr>
          <p:nvPr>
            <p:extLst>
              <p:ext uri="{D42A27DB-BD31-4B8C-83A1-F6EECF244321}">
                <p14:modId xmlns:p14="http://schemas.microsoft.com/office/powerpoint/2010/main" val="2247946952"/>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987437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E7522ED4-F8D9-CA41-A69F-B5211FD7BF19}"/>
              </a:ext>
            </a:extLst>
          </p:cNvPr>
          <p:cNvSpPr>
            <a:spLocks noGrp="1"/>
          </p:cNvSpPr>
          <p:nvPr>
            <p:ph type="title"/>
          </p:nvPr>
        </p:nvSpPr>
        <p:spPr>
          <a:xfrm>
            <a:off x="755650" y="595358"/>
            <a:ext cx="7589838" cy="609603"/>
          </a:xfrm>
        </p:spPr>
        <p:txBody>
          <a:bodyPr anchor="t">
            <a:normAutofit/>
          </a:bodyPr>
          <a:lstStyle/>
          <a:p>
            <a:r>
              <a:rPr lang="nl-NL" dirty="0"/>
              <a:t>Gebruiksvriendelijke hoofdstukindeling</a:t>
            </a:r>
          </a:p>
        </p:txBody>
      </p:sp>
      <p:graphicFrame>
        <p:nvGraphicFramePr>
          <p:cNvPr id="9" name="Tijdelijke aanduiding voor inhoud 6">
            <a:extLst>
              <a:ext uri="{FF2B5EF4-FFF2-40B4-BE49-F238E27FC236}">
                <a16:creationId xmlns:a16="http://schemas.microsoft.com/office/drawing/2014/main" id="{4FBE6551-FF7F-CD60-D044-898F0D64E3A7}"/>
              </a:ext>
            </a:extLst>
          </p:cNvPr>
          <p:cNvGraphicFramePr>
            <a:graphicFrameLocks noGrp="1"/>
          </p:cNvGraphicFramePr>
          <p:nvPr>
            <p:ph sz="quarter" idx="13"/>
            <p:extLst>
              <p:ext uri="{D42A27DB-BD31-4B8C-83A1-F6EECF244321}">
                <p14:modId xmlns:p14="http://schemas.microsoft.com/office/powerpoint/2010/main" val="3217132565"/>
              </p:ext>
            </p:extLst>
          </p:nvPr>
        </p:nvGraphicFramePr>
        <p:xfrm>
          <a:off x="4686033" y="1204913"/>
          <a:ext cx="3672263" cy="32035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Tijdelijke aanduiding voor inhoud 14" descr="Afbeelding met hemel, buitenshuis, bouw, spoor&#10;&#10;Automatisch gegenereerde beschrijving">
            <a:extLst>
              <a:ext uri="{FF2B5EF4-FFF2-40B4-BE49-F238E27FC236}">
                <a16:creationId xmlns:a16="http://schemas.microsoft.com/office/drawing/2014/main" id="{C285937C-C869-CEB8-9C78-489BAAC18806}"/>
              </a:ext>
            </a:extLst>
          </p:cNvPr>
          <p:cNvPicPr>
            <a:picLocks noGrp="1" noChangeAspect="1"/>
          </p:cNvPicPr>
          <p:nvPr>
            <p:ph sz="quarter" idx="12"/>
          </p:nvPr>
        </p:nvPicPr>
        <p:blipFill rotWithShape="1">
          <a:blip r:embed="rId8"/>
          <a:srcRect l="18965" r="2118"/>
          <a:stretch/>
        </p:blipFill>
        <p:spPr>
          <a:xfrm>
            <a:off x="785704" y="1241714"/>
            <a:ext cx="3672264" cy="3166774"/>
          </a:xfrm>
        </p:spPr>
      </p:pic>
      <p:sp>
        <p:nvSpPr>
          <p:cNvPr id="2" name="Tijdelijke aanduiding voor voettekst 2">
            <a:extLst>
              <a:ext uri="{FF2B5EF4-FFF2-40B4-BE49-F238E27FC236}">
                <a16:creationId xmlns:a16="http://schemas.microsoft.com/office/drawing/2014/main" id="{BF3F695A-33F9-5EDB-1AD7-3169B555FC46}"/>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aphicFrame>
        <p:nvGraphicFramePr>
          <p:cNvPr id="3" name="Tijdelijke aanduiding voor inhoud 6">
            <a:extLst>
              <a:ext uri="{FF2B5EF4-FFF2-40B4-BE49-F238E27FC236}">
                <a16:creationId xmlns:a16="http://schemas.microsoft.com/office/drawing/2014/main" id="{046245E2-81D7-141D-088B-E08546F9AA05}"/>
              </a:ext>
            </a:extLst>
          </p:cNvPr>
          <p:cNvGraphicFramePr>
            <a:graphicFrameLocks/>
          </p:cNvGraphicFramePr>
          <p:nvPr>
            <p:extLst>
              <p:ext uri="{D42A27DB-BD31-4B8C-83A1-F6EECF244321}">
                <p14:modId xmlns:p14="http://schemas.microsoft.com/office/powerpoint/2010/main" val="3109617443"/>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960102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0DE845D-9832-174A-7DC3-D234559BCD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979" y="1204961"/>
            <a:ext cx="4326096" cy="2978777"/>
          </a:xfrm>
          <a:prstGeom prst="rect">
            <a:avLst/>
          </a:prstGeom>
          <a:noFill/>
          <a:extLst>
            <a:ext uri="{909E8E84-426E-40DD-AFC4-6F175D3DCCD1}">
              <a14:hiddenFill xmlns:a14="http://schemas.microsoft.com/office/drawing/2010/main">
                <a:solidFill>
                  <a:srgbClr val="FFFFFF"/>
                </a:solidFill>
              </a14:hiddenFill>
            </a:ext>
          </a:extLst>
        </p:spPr>
      </p:pic>
      <p:sp>
        <p:nvSpPr>
          <p:cNvPr id="7" name="Titel 6">
            <a:extLst>
              <a:ext uri="{FF2B5EF4-FFF2-40B4-BE49-F238E27FC236}">
                <a16:creationId xmlns:a16="http://schemas.microsoft.com/office/drawing/2014/main" id="{9F4D1A75-2FC4-5C49-644A-75DDAD10598F}"/>
              </a:ext>
            </a:extLst>
          </p:cNvPr>
          <p:cNvSpPr>
            <a:spLocks noGrp="1"/>
          </p:cNvSpPr>
          <p:nvPr>
            <p:ph type="title"/>
          </p:nvPr>
        </p:nvSpPr>
        <p:spPr>
          <a:xfrm>
            <a:off x="755650" y="595358"/>
            <a:ext cx="7984490" cy="609603"/>
          </a:xfrm>
        </p:spPr>
        <p:txBody>
          <a:bodyPr anchor="t">
            <a:normAutofit fontScale="90000"/>
          </a:bodyPr>
          <a:lstStyle/>
          <a:p>
            <a:r>
              <a:rPr lang="nl-NL" sz="2200" dirty="0"/>
              <a:t>Vvw-at 2023 </a:t>
            </a:r>
            <a:r>
              <a:rPr lang="nl-NL" sz="2200" dirty="0" err="1"/>
              <a:t>tov</a:t>
            </a:r>
            <a:r>
              <a:rPr lang="nl-NL" sz="2200" dirty="0"/>
              <a:t> 2013 – </a:t>
            </a:r>
            <a:r>
              <a:rPr lang="nl-NL" sz="2200" dirty="0">
                <a:solidFill>
                  <a:schemeClr val="accent2"/>
                </a:solidFill>
              </a:rPr>
              <a:t>Nieuw </a:t>
            </a:r>
            <a:r>
              <a:rPr lang="nl-NL" sz="2200" dirty="0"/>
              <a:t>met aanvullende voorwaarden</a:t>
            </a:r>
            <a:br>
              <a:rPr lang="nl-NL" dirty="0"/>
            </a:br>
            <a:endParaRPr lang="nl-NL" dirty="0"/>
          </a:p>
        </p:txBody>
      </p:sp>
      <p:graphicFrame>
        <p:nvGraphicFramePr>
          <p:cNvPr id="9" name="Tijdelijke aanduiding voor inhoud 8">
            <a:extLst>
              <a:ext uri="{FF2B5EF4-FFF2-40B4-BE49-F238E27FC236}">
                <a16:creationId xmlns:a16="http://schemas.microsoft.com/office/drawing/2014/main" id="{76282565-D657-0088-3DAA-9E0F06249F43}"/>
              </a:ext>
            </a:extLst>
          </p:cNvPr>
          <p:cNvGraphicFramePr>
            <a:graphicFrameLocks noGrp="1"/>
          </p:cNvGraphicFramePr>
          <p:nvPr>
            <p:ph sz="quarter" idx="13"/>
            <p:extLst>
              <p:ext uri="{D42A27DB-BD31-4B8C-83A1-F6EECF244321}">
                <p14:modId xmlns:p14="http://schemas.microsoft.com/office/powerpoint/2010/main" val="3615568971"/>
              </p:ext>
            </p:extLst>
          </p:nvPr>
        </p:nvGraphicFramePr>
        <p:xfrm>
          <a:off x="4143951" y="1711146"/>
          <a:ext cx="4198990" cy="15525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ijdelijke aanduiding voor voettekst 2">
            <a:extLst>
              <a:ext uri="{FF2B5EF4-FFF2-40B4-BE49-F238E27FC236}">
                <a16:creationId xmlns:a16="http://schemas.microsoft.com/office/drawing/2014/main" id="{86D05EC2-14DF-D64E-F8A0-D98971F04034}"/>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aphicFrame>
        <p:nvGraphicFramePr>
          <p:cNvPr id="3" name="Tijdelijke aanduiding voor inhoud 6">
            <a:extLst>
              <a:ext uri="{FF2B5EF4-FFF2-40B4-BE49-F238E27FC236}">
                <a16:creationId xmlns:a16="http://schemas.microsoft.com/office/drawing/2014/main" id="{90E415AF-265B-09C5-D6D4-DC164B4631E4}"/>
              </a:ext>
            </a:extLst>
          </p:cNvPr>
          <p:cNvGraphicFramePr>
            <a:graphicFrameLocks/>
          </p:cNvGraphicFramePr>
          <p:nvPr>
            <p:extLst>
              <p:ext uri="{D42A27DB-BD31-4B8C-83A1-F6EECF244321}">
                <p14:modId xmlns:p14="http://schemas.microsoft.com/office/powerpoint/2010/main" val="1734167243"/>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834131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F4D1A75-2FC4-5C49-644A-75DDAD10598F}"/>
              </a:ext>
            </a:extLst>
          </p:cNvPr>
          <p:cNvSpPr>
            <a:spLocks noGrp="1"/>
          </p:cNvSpPr>
          <p:nvPr>
            <p:ph type="title"/>
          </p:nvPr>
        </p:nvSpPr>
        <p:spPr>
          <a:xfrm>
            <a:off x="755650" y="595358"/>
            <a:ext cx="7589838" cy="609603"/>
          </a:xfrm>
        </p:spPr>
        <p:txBody>
          <a:bodyPr anchor="t">
            <a:normAutofit/>
          </a:bodyPr>
          <a:lstStyle/>
          <a:p>
            <a:pPr>
              <a:lnSpc>
                <a:spcPct val="110000"/>
              </a:lnSpc>
            </a:pPr>
            <a:r>
              <a:rPr lang="nl-NL" dirty="0"/>
              <a:t>Vvw-at 2023 </a:t>
            </a:r>
            <a:r>
              <a:rPr lang="nl-NL" dirty="0" err="1"/>
              <a:t>tov</a:t>
            </a:r>
            <a:r>
              <a:rPr lang="nl-NL" dirty="0"/>
              <a:t> 2013 - </a:t>
            </a:r>
            <a:r>
              <a:rPr lang="nl-NL" dirty="0">
                <a:solidFill>
                  <a:schemeClr val="accent2"/>
                </a:solidFill>
              </a:rPr>
              <a:t>Verduidelijkingen</a:t>
            </a:r>
            <a:r>
              <a:rPr lang="nl-NL" dirty="0"/>
              <a:t> en </a:t>
            </a:r>
            <a:r>
              <a:rPr lang="nl-NL" dirty="0">
                <a:solidFill>
                  <a:schemeClr val="accent2"/>
                </a:solidFill>
              </a:rPr>
              <a:t>‘neutrale’ aanpassingen</a:t>
            </a:r>
            <a:br>
              <a:rPr lang="nl-NL" sz="1700" dirty="0"/>
            </a:br>
            <a:endParaRPr lang="nl-NL" sz="1700" dirty="0"/>
          </a:p>
        </p:txBody>
      </p:sp>
      <p:pic>
        <p:nvPicPr>
          <p:cNvPr id="5" name="Tijdelijke aanduiding voor inhoud 4" descr="Afbeelding met hemel, buitenshuis, transport, wolk&#10;&#10;Automatisch gegenereerde beschrijving">
            <a:extLst>
              <a:ext uri="{FF2B5EF4-FFF2-40B4-BE49-F238E27FC236}">
                <a16:creationId xmlns:a16="http://schemas.microsoft.com/office/drawing/2014/main" id="{7E4A2613-6C19-D42F-7AAB-6A4255D63F44}"/>
              </a:ext>
            </a:extLst>
          </p:cNvPr>
          <p:cNvPicPr>
            <a:picLocks noGrp="1" noChangeAspect="1"/>
          </p:cNvPicPr>
          <p:nvPr>
            <p:ph sz="quarter" idx="12"/>
          </p:nvPr>
        </p:nvPicPr>
        <p:blipFill>
          <a:blip r:embed="rId3"/>
          <a:stretch>
            <a:fillRect/>
          </a:stretch>
        </p:blipFill>
        <p:spPr>
          <a:xfrm>
            <a:off x="755650" y="1049064"/>
            <a:ext cx="4981604" cy="3295123"/>
          </a:xfrm>
        </p:spPr>
      </p:pic>
      <p:graphicFrame>
        <p:nvGraphicFramePr>
          <p:cNvPr id="9" name="Tijdelijke aanduiding voor inhoud 8">
            <a:extLst>
              <a:ext uri="{FF2B5EF4-FFF2-40B4-BE49-F238E27FC236}">
                <a16:creationId xmlns:a16="http://schemas.microsoft.com/office/drawing/2014/main" id="{76282565-D657-0088-3DAA-9E0F06249F43}"/>
              </a:ext>
            </a:extLst>
          </p:cNvPr>
          <p:cNvGraphicFramePr>
            <a:graphicFrameLocks noGrp="1"/>
          </p:cNvGraphicFramePr>
          <p:nvPr>
            <p:ph sz="quarter" idx="13"/>
            <p:extLst>
              <p:ext uri="{D42A27DB-BD31-4B8C-83A1-F6EECF244321}">
                <p14:modId xmlns:p14="http://schemas.microsoft.com/office/powerpoint/2010/main" val="1100944544"/>
              </p:ext>
            </p:extLst>
          </p:nvPr>
        </p:nvGraphicFramePr>
        <p:xfrm>
          <a:off x="4205754" y="933146"/>
          <a:ext cx="4572000" cy="34349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ijdelijke aanduiding voor voettekst 2">
            <a:extLst>
              <a:ext uri="{FF2B5EF4-FFF2-40B4-BE49-F238E27FC236}">
                <a16:creationId xmlns:a16="http://schemas.microsoft.com/office/drawing/2014/main" id="{D4CA42B0-17F7-6B38-5B29-A142D58F4453}"/>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aphicFrame>
        <p:nvGraphicFramePr>
          <p:cNvPr id="12" name="Tijdelijke aanduiding voor inhoud 6">
            <a:extLst>
              <a:ext uri="{FF2B5EF4-FFF2-40B4-BE49-F238E27FC236}">
                <a16:creationId xmlns:a16="http://schemas.microsoft.com/office/drawing/2014/main" id="{D193315C-6645-AD7B-B31C-92A783541B5E}"/>
              </a:ext>
            </a:extLst>
          </p:cNvPr>
          <p:cNvGraphicFramePr>
            <a:graphicFrameLocks/>
          </p:cNvGraphicFramePr>
          <p:nvPr>
            <p:extLst>
              <p:ext uri="{D42A27DB-BD31-4B8C-83A1-F6EECF244321}">
                <p14:modId xmlns:p14="http://schemas.microsoft.com/office/powerpoint/2010/main" val="529777439"/>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728140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F4D1A75-2FC4-5C49-644A-75DDAD10598F}"/>
              </a:ext>
            </a:extLst>
          </p:cNvPr>
          <p:cNvSpPr>
            <a:spLocks noGrp="1"/>
          </p:cNvSpPr>
          <p:nvPr>
            <p:ph type="title"/>
          </p:nvPr>
        </p:nvSpPr>
        <p:spPr>
          <a:xfrm>
            <a:off x="755650" y="595358"/>
            <a:ext cx="7589838" cy="609603"/>
          </a:xfrm>
        </p:spPr>
        <p:txBody>
          <a:bodyPr anchor="t">
            <a:normAutofit fontScale="90000"/>
          </a:bodyPr>
          <a:lstStyle/>
          <a:p>
            <a:pPr>
              <a:lnSpc>
                <a:spcPct val="110000"/>
              </a:lnSpc>
            </a:pPr>
            <a:r>
              <a:rPr lang="nl-NL" sz="2200" dirty="0"/>
              <a:t>Vvw-at 2023 </a:t>
            </a:r>
            <a:r>
              <a:rPr lang="nl-NL" sz="2200" dirty="0" err="1"/>
              <a:t>tov</a:t>
            </a:r>
            <a:r>
              <a:rPr lang="nl-NL" sz="2200" dirty="0"/>
              <a:t> 2013 - </a:t>
            </a:r>
            <a:r>
              <a:rPr lang="nl-NL" sz="2200" dirty="0">
                <a:solidFill>
                  <a:schemeClr val="accent2"/>
                </a:solidFill>
              </a:rPr>
              <a:t>Aanscherpingen</a:t>
            </a:r>
            <a:r>
              <a:rPr lang="nl-NL" sz="2200" dirty="0"/>
              <a:t> van veiligheidsmaatregelen</a:t>
            </a:r>
            <a:br>
              <a:rPr lang="nl-NL" dirty="0"/>
            </a:br>
            <a:endParaRPr lang="nl-NL" dirty="0"/>
          </a:p>
        </p:txBody>
      </p:sp>
      <p:pic>
        <p:nvPicPr>
          <p:cNvPr id="5" name="Tijdelijke aanduiding voor inhoud 4" descr="Afbeelding met hemel, buitenshuis, bouw, spoor&#10;&#10;Automatisch gegenereerde beschrijving">
            <a:extLst>
              <a:ext uri="{FF2B5EF4-FFF2-40B4-BE49-F238E27FC236}">
                <a16:creationId xmlns:a16="http://schemas.microsoft.com/office/drawing/2014/main" id="{6A6449F3-B45C-9330-E6F3-4B97E8204A6B}"/>
              </a:ext>
            </a:extLst>
          </p:cNvPr>
          <p:cNvPicPr>
            <a:picLocks noGrp="1" noChangeAspect="1"/>
          </p:cNvPicPr>
          <p:nvPr>
            <p:ph sz="quarter" idx="13"/>
          </p:nvPr>
        </p:nvPicPr>
        <p:blipFill>
          <a:blip r:embed="rId3"/>
          <a:stretch>
            <a:fillRect/>
          </a:stretch>
        </p:blipFill>
        <p:spPr>
          <a:xfrm>
            <a:off x="4038600" y="1187328"/>
            <a:ext cx="4349750" cy="3221159"/>
          </a:xfrm>
        </p:spPr>
      </p:pic>
      <p:graphicFrame>
        <p:nvGraphicFramePr>
          <p:cNvPr id="9" name="Tijdelijke aanduiding voor inhoud 8">
            <a:extLst>
              <a:ext uri="{FF2B5EF4-FFF2-40B4-BE49-F238E27FC236}">
                <a16:creationId xmlns:a16="http://schemas.microsoft.com/office/drawing/2014/main" id="{76282565-D657-0088-3DAA-9E0F06249F43}"/>
              </a:ext>
            </a:extLst>
          </p:cNvPr>
          <p:cNvGraphicFramePr>
            <a:graphicFrameLocks noGrp="1"/>
          </p:cNvGraphicFramePr>
          <p:nvPr>
            <p:ph sz="quarter" idx="12"/>
            <p:extLst>
              <p:ext uri="{D42A27DB-BD31-4B8C-83A1-F6EECF244321}">
                <p14:modId xmlns:p14="http://schemas.microsoft.com/office/powerpoint/2010/main" val="2056401758"/>
              </p:ext>
            </p:extLst>
          </p:nvPr>
        </p:nvGraphicFramePr>
        <p:xfrm>
          <a:off x="755650" y="1204913"/>
          <a:ext cx="4349750" cy="32035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ijdelijke aanduiding voor voettekst 2">
            <a:extLst>
              <a:ext uri="{FF2B5EF4-FFF2-40B4-BE49-F238E27FC236}">
                <a16:creationId xmlns:a16="http://schemas.microsoft.com/office/drawing/2014/main" id="{80F3BC94-0779-3B4C-1345-D80062B995EE}"/>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aphicFrame>
        <p:nvGraphicFramePr>
          <p:cNvPr id="3" name="Tijdelijke aanduiding voor inhoud 6">
            <a:extLst>
              <a:ext uri="{FF2B5EF4-FFF2-40B4-BE49-F238E27FC236}">
                <a16:creationId xmlns:a16="http://schemas.microsoft.com/office/drawing/2014/main" id="{06698341-EA97-E9D3-A408-CF6EE7A075BE}"/>
              </a:ext>
            </a:extLst>
          </p:cNvPr>
          <p:cNvGraphicFramePr>
            <a:graphicFrameLocks/>
          </p:cNvGraphicFramePr>
          <p:nvPr>
            <p:extLst>
              <p:ext uri="{D42A27DB-BD31-4B8C-83A1-F6EECF244321}">
                <p14:modId xmlns:p14="http://schemas.microsoft.com/office/powerpoint/2010/main" val="1255772678"/>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411407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Vvw-at -  focus op voorkomen of beheersen van aanrijdgevaar</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8</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p:txBody>
          <a:bodyPr/>
          <a:lstStyle/>
          <a:p>
            <a:r>
              <a:rPr lang="nl-NL" dirty="0"/>
              <a:t>Het Vvw-at werkt het NVW-kader uit in concrete regels met de focus op  aanrijdgevaar. </a:t>
            </a:r>
          </a:p>
          <a:p>
            <a:endParaRPr lang="nl-NL" dirty="0"/>
          </a:p>
          <a:p>
            <a:r>
              <a:rPr lang="nl-NL" dirty="0"/>
              <a:t>Daar waar in het Vvw-at over Arbo gesproken wordt, gaat het over </a:t>
            </a:r>
            <a:r>
              <a:rPr lang="nl-NL" dirty="0" err="1"/>
              <a:t>arborisico’s</a:t>
            </a:r>
            <a:r>
              <a:rPr lang="nl-NL" dirty="0"/>
              <a:t> die zijn opgenomen en uitgewerkt in de Arbocatalogus. Alleen het risico van aanrijdgevaar door spoorvoertuigen wordt in het Vvw-at specifiek uitgewerkt.</a:t>
            </a:r>
          </a:p>
          <a:p>
            <a:endParaRPr lang="nl-NL" dirty="0"/>
          </a:p>
          <a:p>
            <a:r>
              <a:rPr lang="nl-NL" dirty="0"/>
              <a:t>Veilig werken aan hoogspanningsinstallaties was onderdeel van het Vvw-trein; </a:t>
            </a:r>
            <a:br>
              <a:rPr lang="nl-NL" dirty="0"/>
            </a:br>
            <a:r>
              <a:rPr lang="nl-NL" dirty="0"/>
              <a:t>is nu beschreven in het Voorschrift Veilig Werken Hoogspanning (Vvw-hs). </a:t>
            </a:r>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3147610431"/>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9588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Toepassen AHS en redelijkerwijsprincipe</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9</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a:xfrm>
            <a:off x="755650" y="1204913"/>
            <a:ext cx="4760945" cy="3203575"/>
          </a:xfrm>
        </p:spPr>
        <p:txBody>
          <a:bodyPr/>
          <a:lstStyle/>
          <a:p>
            <a:pPr marL="0" indent="0">
              <a:buNone/>
            </a:pPr>
            <a:r>
              <a:rPr lang="nl-NL" dirty="0"/>
              <a:t>E</a:t>
            </a:r>
            <a:r>
              <a:rPr lang="nl-NL" sz="1600" dirty="0"/>
              <a:t>isen Arbowet: </a:t>
            </a:r>
            <a:br>
              <a:rPr lang="nl-NL" sz="1600" dirty="0"/>
            </a:br>
            <a:r>
              <a:rPr lang="nl-NL" sz="1600" b="1" dirty="0"/>
              <a:t>t</a:t>
            </a:r>
            <a:r>
              <a:rPr lang="nl-NL" b="1" dirty="0"/>
              <a:t>oepassen arbeidshygiënische strategie verplicht</a:t>
            </a:r>
          </a:p>
          <a:p>
            <a:pPr marL="0" indent="0">
              <a:buNone/>
            </a:pPr>
            <a:endParaRPr lang="nl-NL" sz="1600" dirty="0"/>
          </a:p>
          <a:p>
            <a:pPr marL="0" indent="0">
              <a:buNone/>
            </a:pPr>
            <a:r>
              <a:rPr lang="nl-NL" sz="1600" b="1" dirty="0"/>
              <a:t>Belangrijke uitgangspunten</a:t>
            </a:r>
          </a:p>
          <a:p>
            <a:r>
              <a:rPr lang="nl-NL" b="1" dirty="0">
                <a:solidFill>
                  <a:schemeClr val="accent2"/>
                </a:solidFill>
              </a:rPr>
              <a:t>Buitendienst tenzij</a:t>
            </a:r>
            <a:r>
              <a:rPr lang="nl-NL" dirty="0"/>
              <a:t>… </a:t>
            </a:r>
            <a:r>
              <a:rPr lang="nl-NL" sz="1400" dirty="0"/>
              <a:t>(afschalen cf. redelijkerwijsprincipe)</a:t>
            </a:r>
            <a:endParaRPr lang="nl-NL" dirty="0"/>
          </a:p>
          <a:p>
            <a:r>
              <a:rPr lang="nl-NL" b="1" dirty="0">
                <a:solidFill>
                  <a:schemeClr val="accent2"/>
                </a:solidFill>
              </a:rPr>
              <a:t>RI&amp;E verplicht</a:t>
            </a:r>
          </a:p>
          <a:p>
            <a:endParaRPr lang="nl-NL" sz="1600" dirty="0"/>
          </a:p>
          <a:p>
            <a:pPr marL="0" indent="0">
              <a:buNone/>
            </a:pPr>
            <a:r>
              <a:rPr lang="nl-NL" b="1" dirty="0"/>
              <a:t>Toegevoegd</a:t>
            </a:r>
            <a:endParaRPr lang="nl-NL" i="0" u="none" strike="noStrike" baseline="0" dirty="0"/>
          </a:p>
          <a:p>
            <a:r>
              <a:rPr lang="nl-NL" dirty="0"/>
              <a:t>procesbeschrijving om te komen tot een veilige werkplek (2.3 en 2.4)</a:t>
            </a:r>
          </a:p>
          <a:p>
            <a:r>
              <a:rPr lang="nl-NL" dirty="0"/>
              <a:t>voorwaarden en argumenten voor afschaling (2.5) </a:t>
            </a:r>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1764512899"/>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Afbeelding 1">
            <a:extLst>
              <a:ext uri="{FF2B5EF4-FFF2-40B4-BE49-F238E27FC236}">
                <a16:creationId xmlns:a16="http://schemas.microsoft.com/office/drawing/2014/main" id="{99CDF51E-5F1E-60E0-BEAB-A43B54AF25C5}"/>
              </a:ext>
            </a:extLst>
          </p:cNvPr>
          <p:cNvPicPr>
            <a:picLocks noChangeAspect="1"/>
          </p:cNvPicPr>
          <p:nvPr/>
        </p:nvPicPr>
        <p:blipFill>
          <a:blip r:embed="rId7"/>
          <a:stretch>
            <a:fillRect/>
          </a:stretch>
        </p:blipFill>
        <p:spPr>
          <a:xfrm>
            <a:off x="5516595" y="595358"/>
            <a:ext cx="3373471" cy="1637271"/>
          </a:xfrm>
          <a:prstGeom prst="rect">
            <a:avLst/>
          </a:prstGeom>
          <a:scene3d>
            <a:camera prst="orthographicFront"/>
            <a:lightRig rig="threePt" dir="t"/>
          </a:scene3d>
          <a:sp3d>
            <a:bevelB/>
          </a:sp3d>
        </p:spPr>
      </p:pic>
      <p:pic>
        <p:nvPicPr>
          <p:cNvPr id="5" name="Afbeelding 4">
            <a:extLst>
              <a:ext uri="{FF2B5EF4-FFF2-40B4-BE49-F238E27FC236}">
                <a16:creationId xmlns:a16="http://schemas.microsoft.com/office/drawing/2014/main" id="{BF9CD1D7-870A-63DE-401A-2862A20CDA63}"/>
              </a:ext>
            </a:extLst>
          </p:cNvPr>
          <p:cNvPicPr>
            <a:picLocks noChangeAspect="1"/>
          </p:cNvPicPr>
          <p:nvPr/>
        </p:nvPicPr>
        <p:blipFill>
          <a:blip r:embed="rId8"/>
          <a:stretch>
            <a:fillRect/>
          </a:stretch>
        </p:blipFill>
        <p:spPr>
          <a:xfrm>
            <a:off x="5493402" y="2641389"/>
            <a:ext cx="3419856" cy="1767099"/>
          </a:xfrm>
          <a:prstGeom prst="rect">
            <a:avLst/>
          </a:prstGeom>
        </p:spPr>
      </p:pic>
    </p:spTree>
    <p:extLst>
      <p:ext uri="{BB962C8B-B14F-4D97-AF65-F5344CB8AC3E}">
        <p14:creationId xmlns:p14="http://schemas.microsoft.com/office/powerpoint/2010/main" val="1531345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Taken en verantwoordelijkheden</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10</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a:xfrm>
            <a:off x="755650" y="1204913"/>
            <a:ext cx="4006850" cy="3203575"/>
          </a:xfrm>
        </p:spPr>
        <p:txBody>
          <a:bodyPr/>
          <a:lstStyle/>
          <a:p>
            <a:pPr marL="0" indent="0">
              <a:buNone/>
            </a:pPr>
            <a:r>
              <a:rPr lang="nl-NL" b="1" dirty="0"/>
              <a:t>Verduidelijkt en uitgewerkt</a:t>
            </a:r>
          </a:p>
          <a:p>
            <a:endParaRPr lang="nl-NL" dirty="0"/>
          </a:p>
          <a:p>
            <a:r>
              <a:rPr lang="nl-NL" dirty="0"/>
              <a:t>Taken en verantwoordelijkheden van opdrachtnemer en opdrachtgever </a:t>
            </a:r>
            <a:r>
              <a:rPr lang="nl-NL" dirty="0" err="1"/>
              <a:t>mbt</a:t>
            </a:r>
            <a:r>
              <a:rPr lang="nl-NL" dirty="0"/>
              <a:t> veiligheid en het V&amp;G-plan (3.1)</a:t>
            </a:r>
          </a:p>
          <a:p>
            <a:endParaRPr lang="nl-NL" dirty="0"/>
          </a:p>
          <a:p>
            <a:r>
              <a:rPr lang="nl-NL" dirty="0"/>
              <a:t>Wie welke instructie mag opstellen, controleren of geven (3.2) </a:t>
            </a:r>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2298856182"/>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Afbeelding 1">
            <a:extLst>
              <a:ext uri="{FF2B5EF4-FFF2-40B4-BE49-F238E27FC236}">
                <a16:creationId xmlns:a16="http://schemas.microsoft.com/office/drawing/2014/main" id="{EE8D6F42-A587-8815-3ED9-4F18688F34D4}"/>
              </a:ext>
            </a:extLst>
          </p:cNvPr>
          <p:cNvPicPr>
            <a:picLocks noChangeAspect="1"/>
          </p:cNvPicPr>
          <p:nvPr/>
        </p:nvPicPr>
        <p:blipFill>
          <a:blip r:embed="rId7"/>
          <a:stretch>
            <a:fillRect/>
          </a:stretch>
        </p:blipFill>
        <p:spPr>
          <a:xfrm>
            <a:off x="4572000" y="699637"/>
            <a:ext cx="4353869" cy="3708851"/>
          </a:xfrm>
          <a:prstGeom prst="rect">
            <a:avLst/>
          </a:prstGeom>
        </p:spPr>
      </p:pic>
    </p:spTree>
    <p:extLst>
      <p:ext uri="{BB962C8B-B14F-4D97-AF65-F5344CB8AC3E}">
        <p14:creationId xmlns:p14="http://schemas.microsoft.com/office/powerpoint/2010/main" val="4120130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Verplicht toepassen specifieke RI&amp;E bij werken in het spoor</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11</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a:xfrm>
            <a:off x="755650" y="1204913"/>
            <a:ext cx="7632700" cy="3203575"/>
          </a:xfrm>
        </p:spPr>
        <p:txBody>
          <a:bodyPr/>
          <a:lstStyle/>
          <a:p>
            <a:pPr marL="0" indent="0">
              <a:buNone/>
            </a:pPr>
            <a:r>
              <a:rPr lang="nl-NL" b="1" dirty="0"/>
              <a:t>Specifieke risicoanalyses als er wordt afgeweken van de standaardwerkwijze. </a:t>
            </a:r>
            <a:br>
              <a:rPr lang="nl-NL" sz="1400" dirty="0"/>
            </a:br>
            <a:r>
              <a:rPr lang="nl-NL" sz="1400" dirty="0"/>
              <a:t>Betreft de volgende situaties:</a:t>
            </a:r>
          </a:p>
          <a:p>
            <a:r>
              <a:rPr lang="nl-NL" sz="1400" dirty="0"/>
              <a:t>een LWB die, </a:t>
            </a:r>
            <a:r>
              <a:rPr lang="nl-NL" sz="1400" dirty="0" err="1"/>
              <a:t>ipv</a:t>
            </a:r>
            <a:r>
              <a:rPr lang="nl-NL" sz="1400" dirty="0"/>
              <a:t> een LLV, een werklocatie onder zich neemt (4.2)</a:t>
            </a:r>
          </a:p>
          <a:p>
            <a:r>
              <a:rPr lang="nl-NL" sz="1400" dirty="0"/>
              <a:t>een actief beveiligde overweg (zichtbaar en hoorbaar) die als GW wordt gebruikt (4.3)</a:t>
            </a:r>
          </a:p>
          <a:p>
            <a:r>
              <a:rPr lang="nl-NL" sz="1400" dirty="0"/>
              <a:t>een </a:t>
            </a:r>
            <a:r>
              <a:rPr lang="nl-NL" sz="1400" dirty="0" err="1"/>
              <a:t>GMcn</a:t>
            </a:r>
            <a:r>
              <a:rPr lang="nl-NL" sz="1400" dirty="0"/>
              <a:t> die zonder begeleiding door een BBD een spoorvoertuig bedient binnen een BD (4.5)</a:t>
            </a:r>
          </a:p>
          <a:p>
            <a:endParaRPr lang="nl-NL" sz="1400" dirty="0"/>
          </a:p>
          <a:p>
            <a:pPr marL="0" indent="0">
              <a:buNone/>
            </a:pPr>
            <a:r>
              <a:rPr lang="nl-NL" sz="1400" b="1" dirty="0"/>
              <a:t>Waarom</a:t>
            </a:r>
            <a:r>
              <a:rPr lang="nl-NL" sz="1400" dirty="0"/>
              <a:t>?</a:t>
            </a:r>
          </a:p>
          <a:p>
            <a:r>
              <a:rPr lang="nl-NL" sz="1400" dirty="0"/>
              <a:t>het aantal situaties waarin kan worden afgeweken van de standaardwerkwijze is hierdoor beperkt</a:t>
            </a:r>
          </a:p>
          <a:p>
            <a:r>
              <a:rPr lang="nl-NL" sz="1400" dirty="0"/>
              <a:t>de beoordeling door de WB is eenvoudig en gestructureerd</a:t>
            </a:r>
          </a:p>
          <a:p>
            <a:r>
              <a:rPr lang="nl-NL" sz="1400" dirty="0"/>
              <a:t>vergelijking binnen de branche is mogelijk </a:t>
            </a:r>
          </a:p>
          <a:p>
            <a:r>
              <a:rPr lang="nl-NL" sz="1400" dirty="0"/>
              <a:t>er is aantoonbaar vastgelegd welke afwegingen er zijn gemaakt. </a:t>
            </a:r>
          </a:p>
          <a:p>
            <a:pPr marL="0" indent="0">
              <a:buNone/>
            </a:pPr>
            <a:r>
              <a:rPr lang="nl-NL" sz="1400" dirty="0"/>
              <a:t>Indien nodig kunnen de </a:t>
            </a:r>
            <a:r>
              <a:rPr lang="nl-NL" sz="1400" dirty="0" err="1"/>
              <a:t>RI&amp;E’s</a:t>
            </a:r>
            <a:r>
              <a:rPr lang="nl-NL" sz="1400" dirty="0"/>
              <a:t> op basis van de reacties uit de branche verder worden verfijnd.</a:t>
            </a:r>
          </a:p>
          <a:p>
            <a:endParaRPr lang="nl-NL" sz="1400" dirty="0"/>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3344632037"/>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60736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In- en uitzetten begeleid door BBD verplicht, tenzij…</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12</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a:xfrm>
            <a:off x="755650" y="1204913"/>
            <a:ext cx="7589838" cy="3203575"/>
          </a:xfrm>
        </p:spPr>
        <p:txBody>
          <a:bodyPr/>
          <a:lstStyle/>
          <a:p>
            <a:pPr marL="0" indent="0">
              <a:buNone/>
            </a:pPr>
            <a:r>
              <a:rPr lang="nl-NL" b="1" dirty="0"/>
              <a:t>Het in- en uitzetten wordt gereguleerd: stellen van BBD, tenzij op basis van RIE blijkt dat hiertoe geen noodzaak is. </a:t>
            </a:r>
          </a:p>
          <a:p>
            <a:endParaRPr lang="nl-NL" dirty="0"/>
          </a:p>
          <a:p>
            <a:r>
              <a:rPr lang="nl-NL" dirty="0"/>
              <a:t>Eerst was het ‘niet, tenzij…’. Nu is het </a:t>
            </a:r>
            <a:r>
              <a:rPr lang="nl-NL" b="1" dirty="0">
                <a:solidFill>
                  <a:schemeClr val="accent2"/>
                </a:solidFill>
              </a:rPr>
              <a:t>‘verplicht, tenzij....’ </a:t>
            </a:r>
          </a:p>
          <a:p>
            <a:pPr>
              <a:spcBef>
                <a:spcPts val="600"/>
              </a:spcBef>
            </a:pPr>
            <a:r>
              <a:rPr lang="nl-NL" sz="1200" dirty="0"/>
              <a:t>NB. Op dit moment is er een Safety Alert van kracht voor het in- en uitzetten van rail-wegvoertuigen waarin is voorgeschreven dat er </a:t>
            </a:r>
            <a:r>
              <a:rPr lang="nl-NL" sz="1200" i="1" dirty="0"/>
              <a:t>altijd</a:t>
            </a:r>
            <a:r>
              <a:rPr lang="nl-NL" sz="1200" dirty="0"/>
              <a:t> begeleiding ter plaatse dient te zijn. Deze Safety Alert zal over enige tijd geëvalueerd worden. De resultaten zullen worden verwerkt in de volgende versie van het Vvw-at.</a:t>
            </a:r>
          </a:p>
          <a:p>
            <a:pPr>
              <a:spcBef>
                <a:spcPts val="600"/>
              </a:spcBef>
            </a:pPr>
            <a:endParaRPr lang="nl-NL" sz="1400" dirty="0"/>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2122878975"/>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2618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sz="2000" i="0" u="none" strike="noStrike" baseline="0" dirty="0">
                <a:solidFill>
                  <a:srgbClr val="2E1251"/>
                </a:solidFill>
                <a:latin typeface="Calibri" panose="020F0502020204030204" pitchFamily="34" charset="0"/>
              </a:rPr>
              <a:t>Bij PW-GRW altijd afbakening, tenzij…</a:t>
            </a:r>
            <a:endParaRPr lang="nl-NL" dirty="0"/>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13</a:t>
            </a:fld>
            <a:endParaRPr lang="nl-NL" dirty="0"/>
          </a:p>
        </p:txBody>
      </p:sp>
      <p:pic>
        <p:nvPicPr>
          <p:cNvPr id="2" name="Afbeelding 1">
            <a:extLst>
              <a:ext uri="{FF2B5EF4-FFF2-40B4-BE49-F238E27FC236}">
                <a16:creationId xmlns:a16="http://schemas.microsoft.com/office/drawing/2014/main" id="{C19AA0B7-548C-4397-23CA-4380B2777207}"/>
              </a:ext>
            </a:extLst>
          </p:cNvPr>
          <p:cNvPicPr>
            <a:picLocks noChangeAspect="1"/>
          </p:cNvPicPr>
          <p:nvPr/>
        </p:nvPicPr>
        <p:blipFill>
          <a:blip r:embed="rId3"/>
          <a:stretch>
            <a:fillRect/>
          </a:stretch>
        </p:blipFill>
        <p:spPr>
          <a:xfrm>
            <a:off x="5195386" y="1204961"/>
            <a:ext cx="3864794" cy="2819246"/>
          </a:xfrm>
          <a:prstGeom prst="rect">
            <a:avLst/>
          </a:prstGeom>
        </p:spPr>
      </p:pic>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a:xfrm>
            <a:off x="755650" y="1204913"/>
            <a:ext cx="5347970" cy="3203575"/>
          </a:xfrm>
        </p:spPr>
        <p:txBody>
          <a:bodyPr/>
          <a:lstStyle/>
          <a:p>
            <a:pPr marL="0" indent="0">
              <a:buNone/>
            </a:pPr>
            <a:r>
              <a:rPr lang="nl-NL" b="1" dirty="0"/>
              <a:t>PW-GRW met afbakening </a:t>
            </a:r>
            <a:r>
              <a:rPr lang="nl-NL" b="1" dirty="0">
                <a:sym typeface="Wingdings" panose="05000000000000000000" pitchFamily="2" charset="2"/>
              </a:rPr>
              <a:t> </a:t>
            </a:r>
            <a:r>
              <a:rPr lang="nl-NL" b="1" dirty="0"/>
              <a:t>PW-GRW/A</a:t>
            </a:r>
          </a:p>
          <a:p>
            <a:r>
              <a:rPr lang="nl-NL" dirty="0"/>
              <a:t>Bij PW-GRW in de nabijheidszones B en C moet </a:t>
            </a:r>
            <a:br>
              <a:rPr lang="nl-NL" dirty="0"/>
            </a:br>
            <a:r>
              <a:rPr lang="nl-NL" b="1" dirty="0">
                <a:solidFill>
                  <a:schemeClr val="accent2"/>
                </a:solidFill>
              </a:rPr>
              <a:t>altijd een afbakening </a:t>
            </a:r>
            <a:r>
              <a:rPr lang="nl-NL" dirty="0"/>
              <a:t>worden geplaatst in zone B. </a:t>
            </a:r>
          </a:p>
          <a:p>
            <a:endParaRPr lang="nl-NL" dirty="0"/>
          </a:p>
          <a:p>
            <a:pPr marL="0" indent="0">
              <a:buNone/>
            </a:pPr>
            <a:r>
              <a:rPr lang="nl-NL" b="1" dirty="0"/>
              <a:t>PW-GRW zonder afbakening </a:t>
            </a:r>
            <a:r>
              <a:rPr lang="nl-NL" b="1" dirty="0">
                <a:sym typeface="Wingdings" panose="05000000000000000000" pitchFamily="2" charset="2"/>
              </a:rPr>
              <a:t> </a:t>
            </a:r>
            <a:r>
              <a:rPr lang="nl-NL" b="1" dirty="0"/>
              <a:t>PW-GRW/Z</a:t>
            </a:r>
            <a:endParaRPr lang="nl-NL" dirty="0"/>
          </a:p>
          <a:p>
            <a:r>
              <a:rPr lang="nl-NL" dirty="0"/>
              <a:t>Als risico’s van plaatsen/verwijderen afbakening </a:t>
            </a:r>
            <a:br>
              <a:rPr lang="nl-NL" dirty="0"/>
            </a:br>
            <a:r>
              <a:rPr lang="nl-NL" dirty="0"/>
              <a:t>groter zijn dan risico’s van de werkzaamheden</a:t>
            </a:r>
          </a:p>
          <a:p>
            <a:r>
              <a:rPr lang="nl-NL" dirty="0"/>
              <a:t>Voorwaarden:</a:t>
            </a:r>
          </a:p>
          <a:p>
            <a:pPr lvl="1"/>
            <a:r>
              <a:rPr lang="nl-NL" dirty="0"/>
              <a:t>gebruik van een </a:t>
            </a:r>
            <a:r>
              <a:rPr lang="nl-NL" b="1" dirty="0">
                <a:solidFill>
                  <a:schemeClr val="accent2"/>
                </a:solidFill>
              </a:rPr>
              <a:t>verplichte</a:t>
            </a:r>
            <a:r>
              <a:rPr lang="nl-NL" dirty="0"/>
              <a:t> </a:t>
            </a:r>
            <a:r>
              <a:rPr lang="nl-NL" b="1" dirty="0">
                <a:solidFill>
                  <a:schemeClr val="accent2"/>
                </a:solidFill>
              </a:rPr>
              <a:t>specifieke risicoanalyse</a:t>
            </a:r>
            <a:r>
              <a:rPr lang="nl-NL" dirty="0"/>
              <a:t> </a:t>
            </a:r>
          </a:p>
          <a:p>
            <a:pPr lvl="1"/>
            <a:r>
              <a:rPr lang="nl-NL" dirty="0"/>
              <a:t>maximale tijdsduur van werkzaamheden</a:t>
            </a:r>
          </a:p>
          <a:p>
            <a:pPr lvl="1"/>
            <a:r>
              <a:rPr lang="nl-NL" dirty="0"/>
              <a:t>geen repeterend werk</a:t>
            </a:r>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1129929942"/>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75740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a:xfrm>
            <a:off x="755650" y="595359"/>
            <a:ext cx="7589838" cy="609554"/>
          </a:xfrm>
        </p:spPr>
        <p:txBody>
          <a:bodyPr/>
          <a:lstStyle/>
          <a:p>
            <a:r>
              <a:rPr lang="nl-NL" sz="2000" b="1" dirty="0"/>
              <a:t>Werken met voertuigen langs het spoor</a:t>
            </a:r>
            <a:br>
              <a:rPr lang="nl-NL" sz="2000" b="1" dirty="0"/>
            </a:br>
            <a:endParaRPr lang="nl-NL" dirty="0"/>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14</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a:xfrm>
            <a:off x="755650" y="1204913"/>
            <a:ext cx="4867910" cy="3203575"/>
          </a:xfrm>
        </p:spPr>
        <p:txBody>
          <a:bodyPr/>
          <a:lstStyle/>
          <a:p>
            <a:pPr marL="0" indent="0">
              <a:buNone/>
            </a:pPr>
            <a:r>
              <a:rPr lang="nl-NL" dirty="0"/>
              <a:t>Best </a:t>
            </a:r>
            <a:r>
              <a:rPr lang="nl-NL" dirty="0" err="1"/>
              <a:t>Practise</a:t>
            </a:r>
            <a:r>
              <a:rPr lang="nl-NL" dirty="0"/>
              <a:t> ‘</a:t>
            </a:r>
            <a:r>
              <a:rPr lang="nl-NL" b="1" dirty="0"/>
              <a:t>Veilig werken met niet-spoorgebonden voertuigen langs het spoor</a:t>
            </a:r>
            <a:r>
              <a:rPr lang="nl-NL" dirty="0"/>
              <a:t>’ toegevoegd (5.3) met:</a:t>
            </a:r>
          </a:p>
          <a:p>
            <a:r>
              <a:rPr lang="nl-NL" dirty="0"/>
              <a:t>eisen aan de voorbereiding en </a:t>
            </a:r>
          </a:p>
          <a:p>
            <a:r>
              <a:rPr lang="nl-NL" dirty="0"/>
              <a:t>suggesties voor in de RI&amp;E </a:t>
            </a:r>
          </a:p>
          <a:p>
            <a:r>
              <a:rPr lang="nl-NL" dirty="0"/>
              <a:t>eisen aan de instructie en uitvoering</a:t>
            </a:r>
          </a:p>
          <a:p>
            <a:pPr marL="0" indent="0">
              <a:buNone/>
            </a:pPr>
            <a:endParaRPr lang="nl-NL" dirty="0"/>
          </a:p>
          <a:p>
            <a:pPr marL="0" indent="0">
              <a:buNone/>
            </a:pPr>
            <a:r>
              <a:rPr lang="nl-NL" b="1" dirty="0"/>
              <a:t>Dit leidt tot meer bewustwording over</a:t>
            </a:r>
          </a:p>
          <a:p>
            <a:r>
              <a:rPr lang="nl-NL" dirty="0"/>
              <a:t>risico’s bij draaien, zwenken en kantelen</a:t>
            </a:r>
          </a:p>
          <a:p>
            <a:r>
              <a:rPr lang="nl-NL" dirty="0"/>
              <a:t>stabiliteit van de ondergrond</a:t>
            </a:r>
          </a:p>
          <a:p>
            <a:r>
              <a:rPr lang="nl-NL" dirty="0"/>
              <a:t>andere risicofactoren</a:t>
            </a:r>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668568721"/>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8" name="Picture 4">
            <a:extLst>
              <a:ext uri="{FF2B5EF4-FFF2-40B4-BE49-F238E27FC236}">
                <a16:creationId xmlns:a16="http://schemas.microsoft.com/office/drawing/2014/main" id="{7800FC6B-8783-B696-73E4-20F2130C574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6735" r="7142"/>
          <a:stretch/>
        </p:blipFill>
        <p:spPr bwMode="auto">
          <a:xfrm>
            <a:off x="5260461" y="1204913"/>
            <a:ext cx="3283011" cy="2877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733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Uitgangspunten werken op perrons (6.1)</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15</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a:xfrm>
            <a:off x="755650" y="1204913"/>
            <a:ext cx="4191488" cy="3203575"/>
          </a:xfrm>
        </p:spPr>
        <p:txBody>
          <a:bodyPr/>
          <a:lstStyle/>
          <a:p>
            <a:pPr>
              <a:spcAft>
                <a:spcPts val="1200"/>
              </a:spcAft>
            </a:pPr>
            <a:r>
              <a:rPr lang="nl-NL" b="1" dirty="0"/>
              <a:t>Witte onderbroken lijn </a:t>
            </a:r>
            <a:r>
              <a:rPr lang="nl-NL" sz="1600" dirty="0"/>
              <a:t>geeft te allen tijde de grens tussen de gevarenzone A en zone B aan. </a:t>
            </a:r>
          </a:p>
          <a:p>
            <a:pPr>
              <a:spcAft>
                <a:spcPts val="1200"/>
              </a:spcAft>
            </a:pPr>
            <a:r>
              <a:rPr lang="nl-NL" b="1" dirty="0"/>
              <a:t>geen maximaal aantal </a:t>
            </a:r>
            <a:r>
              <a:rPr lang="nl-NL" b="1" dirty="0" err="1"/>
              <a:t>TEV’s</a:t>
            </a:r>
            <a:r>
              <a:rPr lang="nl-NL" b="1" dirty="0"/>
              <a:t> </a:t>
            </a:r>
            <a:br>
              <a:rPr lang="nl-NL" b="1" dirty="0"/>
            </a:br>
            <a:r>
              <a:rPr lang="nl-NL" sz="1600" dirty="0"/>
              <a:t>bij werkzaamheden op perrons</a:t>
            </a:r>
            <a:br>
              <a:rPr lang="nl-NL" sz="1600" dirty="0"/>
            </a:br>
            <a:endParaRPr lang="nl-NL" b="1" dirty="0">
              <a:solidFill>
                <a:schemeClr val="accent2"/>
              </a:solidFill>
            </a:endParaRPr>
          </a:p>
          <a:p>
            <a:pPr>
              <a:spcAft>
                <a:spcPts val="1200"/>
              </a:spcAft>
            </a:pPr>
            <a:r>
              <a:rPr lang="nl-NL" b="1" dirty="0"/>
              <a:t>Transferveiligheid</a:t>
            </a:r>
            <a:r>
              <a:rPr lang="nl-NL" sz="1600" dirty="0"/>
              <a:t> dient gewaarborgd te </a:t>
            </a:r>
            <a:r>
              <a:rPr lang="nl-NL" dirty="0"/>
              <a:t>worden</a:t>
            </a:r>
            <a:r>
              <a:rPr lang="nl-NL" sz="1600" dirty="0"/>
              <a:t> via</a:t>
            </a:r>
            <a:r>
              <a:rPr lang="nl-NL" dirty="0"/>
              <a:t> </a:t>
            </a:r>
            <a:r>
              <a:rPr lang="nl-NL" sz="1600" dirty="0"/>
              <a:t>Plan Veilige Transfer (PVT) of ander format  van de opdrachtgever (zie ook bijlage 5).  </a:t>
            </a:r>
          </a:p>
          <a:p>
            <a:pPr>
              <a:spcAft>
                <a:spcPts val="1200"/>
              </a:spcAft>
            </a:pPr>
            <a:endParaRPr lang="nl-NL" dirty="0"/>
          </a:p>
          <a:p>
            <a:endParaRPr lang="nl-NL" sz="1600" dirty="0"/>
          </a:p>
          <a:p>
            <a:endParaRPr lang="nl-NL" dirty="0"/>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3435095709"/>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Afbeelding 1">
            <a:extLst>
              <a:ext uri="{FF2B5EF4-FFF2-40B4-BE49-F238E27FC236}">
                <a16:creationId xmlns:a16="http://schemas.microsoft.com/office/drawing/2014/main" id="{A9425E11-5410-A823-3940-D503688C3142}"/>
              </a:ext>
            </a:extLst>
          </p:cNvPr>
          <p:cNvPicPr>
            <a:picLocks noChangeAspect="1"/>
          </p:cNvPicPr>
          <p:nvPr/>
        </p:nvPicPr>
        <p:blipFill>
          <a:blip r:embed="rId8"/>
          <a:stretch>
            <a:fillRect/>
          </a:stretch>
        </p:blipFill>
        <p:spPr>
          <a:xfrm>
            <a:off x="5009544" y="508764"/>
            <a:ext cx="3931256" cy="3899724"/>
          </a:xfrm>
          <a:prstGeom prst="rect">
            <a:avLst/>
          </a:prstGeom>
        </p:spPr>
      </p:pic>
    </p:spTree>
    <p:extLst>
      <p:ext uri="{BB962C8B-B14F-4D97-AF65-F5344CB8AC3E}">
        <p14:creationId xmlns:p14="http://schemas.microsoft.com/office/powerpoint/2010/main" val="735772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Voorwaarden voor werkzaamheden op perrons (6.1)</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16</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a:xfrm>
            <a:off x="755649" y="1204913"/>
            <a:ext cx="7589837" cy="3203575"/>
          </a:xfrm>
        </p:spPr>
        <p:txBody>
          <a:bodyPr/>
          <a:lstStyle/>
          <a:p>
            <a:pPr marL="0" indent="0">
              <a:buNone/>
            </a:pPr>
            <a:r>
              <a:rPr lang="nl-NL" dirty="0"/>
              <a:t>Bij </a:t>
            </a:r>
            <a:r>
              <a:rPr lang="nl-NL" b="1" dirty="0"/>
              <a:t>werk</a:t>
            </a:r>
            <a:r>
              <a:rPr lang="nl-NL" sz="1600" b="1" dirty="0"/>
              <a:t> in gevarenzone (zone A) </a:t>
            </a:r>
            <a:r>
              <a:rPr lang="nl-NL" sz="1600" dirty="0"/>
              <a:t>op het perron:</a:t>
            </a:r>
          </a:p>
          <a:p>
            <a:r>
              <a:rPr lang="nl-NL" dirty="0"/>
              <a:t>veiligheidsmaatregel minimaal PW-GRW/Z</a:t>
            </a:r>
          </a:p>
          <a:p>
            <a:r>
              <a:rPr lang="nl-NL" dirty="0"/>
              <a:t>betreft opheffen of voorkomen van potentieel gevaarlijke situaties </a:t>
            </a:r>
          </a:p>
          <a:p>
            <a:r>
              <a:rPr lang="nl-NL" dirty="0"/>
              <a:t>óf werkzaamheden met handgereedschap onder bepaalde voorwaarden</a:t>
            </a:r>
          </a:p>
          <a:p>
            <a:pPr marL="0" indent="0">
              <a:buNone/>
            </a:pPr>
            <a:endParaRPr lang="nl-NL" sz="1600" dirty="0"/>
          </a:p>
          <a:p>
            <a:pPr marL="0" indent="0">
              <a:buNone/>
            </a:pPr>
            <a:r>
              <a:rPr lang="nl-NL" dirty="0"/>
              <a:t>Bij </a:t>
            </a:r>
            <a:r>
              <a:rPr lang="nl-NL" b="1" dirty="0"/>
              <a:t>werk op hoogte </a:t>
            </a:r>
            <a:r>
              <a:rPr lang="nl-NL" sz="1600" b="1" dirty="0"/>
              <a:t>(&gt;2,5 meter) </a:t>
            </a:r>
            <a:r>
              <a:rPr lang="nl-NL" sz="1600" dirty="0"/>
              <a:t>en binnen (val)bereik van bovenleiding:</a:t>
            </a:r>
          </a:p>
          <a:p>
            <a:r>
              <a:rPr lang="nl-NL" dirty="0"/>
              <a:t>t</a:t>
            </a:r>
            <a:r>
              <a:rPr lang="nl-NL" sz="1600" dirty="0"/>
              <a:t>oepassen elektrotechnische maatregelen conform de VVW-HS</a:t>
            </a:r>
          </a:p>
          <a:p>
            <a:endParaRPr lang="nl-NL" sz="1600" dirty="0"/>
          </a:p>
          <a:p>
            <a:pPr marL="0" indent="0">
              <a:buNone/>
            </a:pPr>
            <a:r>
              <a:rPr lang="nl-NL" dirty="0"/>
              <a:t>Bij </a:t>
            </a:r>
            <a:r>
              <a:rPr lang="nl-NL" b="1" dirty="0"/>
              <a:t>werk met mobiele arbeidsmiddelen</a:t>
            </a:r>
            <a:r>
              <a:rPr lang="nl-NL" sz="1600" dirty="0"/>
              <a:t>:</a:t>
            </a:r>
          </a:p>
          <a:p>
            <a:r>
              <a:rPr lang="nl-NL" sz="1600" dirty="0"/>
              <a:t>mits met </a:t>
            </a:r>
            <a:r>
              <a:rPr lang="nl-NL" sz="1600" dirty="0" err="1"/>
              <a:t>zelfstoppende</a:t>
            </a:r>
            <a:r>
              <a:rPr lang="nl-NL" sz="1600" dirty="0"/>
              <a:t> voorziening, instructie bedienaar en route te overzien</a:t>
            </a:r>
          </a:p>
          <a:p>
            <a:r>
              <a:rPr lang="nl-NL" sz="1600" dirty="0"/>
              <a:t>of als veiligheidsklasse minimaal PW-GRW is</a:t>
            </a:r>
            <a:endParaRPr lang="nl-NL" sz="1600" dirty="0">
              <a:highlight>
                <a:srgbClr val="FFFF00"/>
              </a:highlight>
            </a:endParaRPr>
          </a:p>
          <a:p>
            <a:endParaRPr lang="nl-NL" sz="1600" dirty="0"/>
          </a:p>
          <a:p>
            <a:pPr>
              <a:spcAft>
                <a:spcPts val="1200"/>
              </a:spcAft>
            </a:pPr>
            <a:endParaRPr lang="nl-NL" sz="1600" dirty="0"/>
          </a:p>
          <a:p>
            <a:pPr>
              <a:spcAft>
                <a:spcPts val="1200"/>
              </a:spcAft>
            </a:pPr>
            <a:endParaRPr lang="nl-NL" dirty="0"/>
          </a:p>
          <a:p>
            <a:endParaRPr lang="nl-NL" sz="1600" dirty="0"/>
          </a:p>
          <a:p>
            <a:endParaRPr lang="nl-NL" dirty="0"/>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754187695"/>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784844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Verplaatsen langs het spoor - apart hoofdstuk</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17</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p:txBody>
          <a:bodyPr/>
          <a:lstStyle/>
          <a:p>
            <a:r>
              <a:rPr lang="nl-NL" dirty="0"/>
              <a:t>Geen extra mogelijkheden t.o.v. VVW 2013</a:t>
            </a:r>
          </a:p>
          <a:p>
            <a:r>
              <a:rPr lang="nl-NL" dirty="0"/>
              <a:t>Wel alles op één plek beschreven</a:t>
            </a:r>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1352550943"/>
              </p:ext>
            </p:extLst>
          </p:nvPr>
        </p:nvGraphicFramePr>
        <p:xfrm>
          <a:off x="518779" y="208994"/>
          <a:ext cx="3800719" cy="299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Afbeelding 4">
            <a:extLst>
              <a:ext uri="{FF2B5EF4-FFF2-40B4-BE49-F238E27FC236}">
                <a16:creationId xmlns:a16="http://schemas.microsoft.com/office/drawing/2014/main" id="{16CDE88D-AECF-6136-8C65-A9CD67870440}"/>
              </a:ext>
            </a:extLst>
          </p:cNvPr>
          <p:cNvPicPr>
            <a:picLocks noChangeAspect="1"/>
          </p:cNvPicPr>
          <p:nvPr/>
        </p:nvPicPr>
        <p:blipFill>
          <a:blip r:embed="rId7"/>
          <a:stretch>
            <a:fillRect/>
          </a:stretch>
        </p:blipFill>
        <p:spPr>
          <a:xfrm>
            <a:off x="755649" y="1814516"/>
            <a:ext cx="7594989" cy="2735214"/>
          </a:xfrm>
          <a:prstGeom prst="rect">
            <a:avLst/>
          </a:prstGeom>
        </p:spPr>
      </p:pic>
    </p:spTree>
    <p:extLst>
      <p:ext uri="{BB962C8B-B14F-4D97-AF65-F5344CB8AC3E}">
        <p14:creationId xmlns:p14="http://schemas.microsoft.com/office/powerpoint/2010/main" val="25328705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Oversteken door personeel</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18</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a:xfrm>
            <a:off x="755649" y="1204913"/>
            <a:ext cx="3146880" cy="3203575"/>
          </a:xfrm>
        </p:spPr>
        <p:txBody>
          <a:bodyPr/>
          <a:lstStyle/>
          <a:p>
            <a:pPr marL="0" indent="0">
              <a:buNone/>
            </a:pPr>
            <a:r>
              <a:rPr lang="nl-NL" b="1" dirty="0"/>
              <a:t>Nieuw: </a:t>
            </a:r>
          </a:p>
          <a:p>
            <a:r>
              <a:rPr lang="nl-NL" b="1" dirty="0"/>
              <a:t>Beperkt zelfstandig betreder - </a:t>
            </a:r>
            <a:r>
              <a:rPr lang="nl-NL" b="1" dirty="0">
                <a:solidFill>
                  <a:schemeClr val="accent2"/>
                </a:solidFill>
              </a:rPr>
              <a:t>BZB</a:t>
            </a:r>
          </a:p>
          <a:p>
            <a:r>
              <a:rPr lang="nl-NL" b="1" dirty="0"/>
              <a:t>oversteken </a:t>
            </a:r>
            <a:r>
              <a:rPr lang="nl-NL" b="1" dirty="0">
                <a:solidFill>
                  <a:schemeClr val="accent2"/>
                </a:solidFill>
              </a:rPr>
              <a:t>ploeg</a:t>
            </a:r>
            <a:r>
              <a:rPr lang="nl-NL" b="1" dirty="0"/>
              <a:t> met VHM (8.2.3)</a:t>
            </a:r>
          </a:p>
          <a:p>
            <a:pPr marL="0" indent="0">
              <a:buNone/>
            </a:pPr>
            <a:br>
              <a:rPr lang="nl-NL" dirty="0"/>
            </a:br>
            <a:r>
              <a:rPr lang="nl-NL" b="1" dirty="0"/>
              <a:t>Strikte voorwaarden bij ploeg:</a:t>
            </a:r>
            <a:endParaRPr lang="nl-NL" dirty="0"/>
          </a:p>
          <a:p>
            <a:r>
              <a:rPr lang="nl-NL" sz="1400" dirty="0"/>
              <a:t>specifieke instructie</a:t>
            </a:r>
          </a:p>
          <a:p>
            <a:r>
              <a:rPr lang="nl-NL" sz="1400" dirty="0"/>
              <a:t>ploeggrootte maximaal 4</a:t>
            </a:r>
          </a:p>
          <a:p>
            <a:r>
              <a:rPr lang="nl-NL" sz="1400" dirty="0"/>
              <a:t>geen oversteekmogelijkheid &lt; 250 meter</a:t>
            </a:r>
          </a:p>
          <a:p>
            <a:r>
              <a:rPr lang="nl-NL" sz="1400" dirty="0"/>
              <a:t>Baanvaksnelheid max.140 km/h</a:t>
            </a:r>
          </a:p>
          <a:p>
            <a:r>
              <a:rPr lang="nl-NL" sz="1400" dirty="0"/>
              <a:t>NIET oversteken naar een BD</a:t>
            </a:r>
          </a:p>
          <a:p>
            <a:endParaRPr lang="nl-NL" dirty="0"/>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3252641950"/>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Afbeelding 1">
            <a:extLst>
              <a:ext uri="{FF2B5EF4-FFF2-40B4-BE49-F238E27FC236}">
                <a16:creationId xmlns:a16="http://schemas.microsoft.com/office/drawing/2014/main" id="{29A578CB-C884-EC49-459A-0F0528B7E4A9}"/>
              </a:ext>
            </a:extLst>
          </p:cNvPr>
          <p:cNvPicPr>
            <a:picLocks noChangeAspect="1"/>
          </p:cNvPicPr>
          <p:nvPr/>
        </p:nvPicPr>
        <p:blipFill>
          <a:blip r:embed="rId7"/>
          <a:stretch>
            <a:fillRect/>
          </a:stretch>
        </p:blipFill>
        <p:spPr>
          <a:xfrm>
            <a:off x="4139292" y="877690"/>
            <a:ext cx="4578641" cy="3665598"/>
          </a:xfrm>
          <a:prstGeom prst="rect">
            <a:avLst/>
          </a:prstGeom>
        </p:spPr>
      </p:pic>
    </p:spTree>
    <p:extLst>
      <p:ext uri="{BB962C8B-B14F-4D97-AF65-F5344CB8AC3E}">
        <p14:creationId xmlns:p14="http://schemas.microsoft.com/office/powerpoint/2010/main" val="113009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TEV versus Beperkt zelfstandig betreder (BZB)</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19</a:t>
            </a:fld>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3475709599"/>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jdelijke aanduiding voor inhoud 5">
            <a:extLst>
              <a:ext uri="{FF2B5EF4-FFF2-40B4-BE49-F238E27FC236}">
                <a16:creationId xmlns:a16="http://schemas.microsoft.com/office/drawing/2014/main" id="{8CBEF6C0-A69E-15FF-67CF-E6A2E776ADFC}"/>
              </a:ext>
            </a:extLst>
          </p:cNvPr>
          <p:cNvSpPr>
            <a:spLocks noGrp="1"/>
          </p:cNvSpPr>
          <p:nvPr>
            <p:ph sz="quarter" idx="12"/>
          </p:nvPr>
        </p:nvSpPr>
        <p:spPr/>
        <p:txBody>
          <a:bodyPr/>
          <a:lstStyle/>
          <a:p>
            <a:endParaRPr lang="nl-NL"/>
          </a:p>
        </p:txBody>
      </p:sp>
      <p:pic>
        <p:nvPicPr>
          <p:cNvPr id="10" name="Afbeelding 9">
            <a:extLst>
              <a:ext uri="{FF2B5EF4-FFF2-40B4-BE49-F238E27FC236}">
                <a16:creationId xmlns:a16="http://schemas.microsoft.com/office/drawing/2014/main" id="{3AE32E1E-AF3F-9710-C49D-EDC6B72C0AB1}"/>
              </a:ext>
            </a:extLst>
          </p:cNvPr>
          <p:cNvPicPr>
            <a:picLocks noChangeAspect="1"/>
          </p:cNvPicPr>
          <p:nvPr/>
        </p:nvPicPr>
        <p:blipFill>
          <a:blip r:embed="rId8"/>
          <a:stretch>
            <a:fillRect/>
          </a:stretch>
        </p:blipFill>
        <p:spPr>
          <a:xfrm>
            <a:off x="755650" y="1009295"/>
            <a:ext cx="7813176" cy="3540435"/>
          </a:xfrm>
          <a:prstGeom prst="rect">
            <a:avLst/>
          </a:prstGeom>
        </p:spPr>
      </p:pic>
    </p:spTree>
    <p:extLst>
      <p:ext uri="{BB962C8B-B14F-4D97-AF65-F5344CB8AC3E}">
        <p14:creationId xmlns:p14="http://schemas.microsoft.com/office/powerpoint/2010/main" val="15618183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a:xfrm>
            <a:off x="755649" y="595358"/>
            <a:ext cx="7731125" cy="609603"/>
          </a:xfrm>
        </p:spPr>
        <p:txBody>
          <a:bodyPr/>
          <a:lstStyle/>
          <a:p>
            <a:r>
              <a:rPr lang="nl-NL" dirty="0"/>
              <a:t>Oversteken met voertuigen bij overwegen of overpaden (8.2.4 en 8.2.5)</a:t>
            </a:r>
            <a:br>
              <a:rPr lang="nl-NL" dirty="0"/>
            </a:br>
            <a:r>
              <a:rPr lang="nl-NL" sz="1100" dirty="0"/>
              <a:t>  </a:t>
            </a:r>
            <a:br>
              <a:rPr lang="nl-NL" dirty="0"/>
            </a:br>
            <a:r>
              <a:rPr lang="nl-NL" dirty="0"/>
              <a:t>4 situaties </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20</a:t>
            </a:fld>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3520415330"/>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F975EC65-9AC4-75A8-A572-57E11EB41C29}"/>
              </a:ext>
            </a:extLst>
          </p:cNvPr>
          <p:cNvGraphicFramePr/>
          <p:nvPr>
            <p:extLst>
              <p:ext uri="{D42A27DB-BD31-4B8C-83A1-F6EECF244321}">
                <p14:modId xmlns:p14="http://schemas.microsoft.com/office/powerpoint/2010/main" val="241686468"/>
              </p:ext>
            </p:extLst>
          </p:nvPr>
        </p:nvGraphicFramePr>
        <p:xfrm>
          <a:off x="769445" y="1291555"/>
          <a:ext cx="7618906" cy="32112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399452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dirty="0"/>
              <a:t>Verduidelijking werkplek en werklocatie (9.4)</a:t>
            </a:r>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21</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a:xfrm>
            <a:off x="755650" y="1204913"/>
            <a:ext cx="3280176" cy="3203575"/>
          </a:xfrm>
        </p:spPr>
        <p:txBody>
          <a:bodyPr/>
          <a:lstStyle/>
          <a:p>
            <a:pPr marL="0" indent="0">
              <a:buNone/>
            </a:pPr>
            <a:r>
              <a:rPr lang="nl-NL" sz="1600" b="1" dirty="0"/>
              <a:t>Werkplek</a:t>
            </a:r>
            <a:r>
              <a:rPr lang="nl-NL" sz="1600" b="1" dirty="0">
                <a:solidFill>
                  <a:schemeClr val="accent2"/>
                </a:solidFill>
              </a:rPr>
              <a:t>  </a:t>
            </a:r>
          </a:p>
          <a:p>
            <a:r>
              <a:rPr lang="nl-NL" sz="1600" dirty="0"/>
              <a:t>een buitendienststelling omschreven in WBI en aangegeven met een letter</a:t>
            </a:r>
          </a:p>
          <a:p>
            <a:pPr marL="0" indent="0">
              <a:buNone/>
            </a:pPr>
            <a:endParaRPr lang="nl-NL" sz="1600" dirty="0"/>
          </a:p>
          <a:p>
            <a:pPr marL="0" indent="0">
              <a:buNone/>
            </a:pPr>
            <a:endParaRPr lang="nl-NL" sz="1600" dirty="0"/>
          </a:p>
          <a:p>
            <a:pPr marL="0" indent="0">
              <a:buNone/>
            </a:pPr>
            <a:r>
              <a:rPr lang="nl-NL" sz="1600" b="1" dirty="0"/>
              <a:t>Werklocatie</a:t>
            </a:r>
            <a:r>
              <a:rPr lang="nl-NL" sz="1600" b="1" dirty="0">
                <a:solidFill>
                  <a:schemeClr val="accent2"/>
                </a:solidFill>
              </a:rPr>
              <a:t>  </a:t>
            </a:r>
          </a:p>
          <a:p>
            <a:r>
              <a:rPr lang="nl-NL" sz="1600" dirty="0"/>
              <a:t>een vooraf bepaald deel van een buitendienststelling waar wordt gewerkt, aangegeven met een cijfer</a:t>
            </a:r>
          </a:p>
          <a:p>
            <a:endParaRPr lang="nl-NL" dirty="0"/>
          </a:p>
          <a:p>
            <a:endParaRPr lang="nl-NL" dirty="0"/>
          </a:p>
          <a:p>
            <a:endParaRPr lang="nl-NL" dirty="0"/>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1733121445"/>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Afbeelding 1">
            <a:extLst>
              <a:ext uri="{FF2B5EF4-FFF2-40B4-BE49-F238E27FC236}">
                <a16:creationId xmlns:a16="http://schemas.microsoft.com/office/drawing/2014/main" id="{B5165AB7-C0EE-29D0-0214-B76AD433150D}"/>
              </a:ext>
            </a:extLst>
          </p:cNvPr>
          <p:cNvPicPr>
            <a:picLocks noChangeAspect="1"/>
          </p:cNvPicPr>
          <p:nvPr/>
        </p:nvPicPr>
        <p:blipFill>
          <a:blip r:embed="rId8"/>
          <a:stretch>
            <a:fillRect/>
          </a:stretch>
        </p:blipFill>
        <p:spPr>
          <a:xfrm>
            <a:off x="4205754" y="1076587"/>
            <a:ext cx="4762149" cy="3473143"/>
          </a:xfrm>
          <a:prstGeom prst="rect">
            <a:avLst/>
          </a:prstGeom>
        </p:spPr>
      </p:pic>
    </p:spTree>
    <p:extLst>
      <p:ext uri="{BB962C8B-B14F-4D97-AF65-F5344CB8AC3E}">
        <p14:creationId xmlns:p14="http://schemas.microsoft.com/office/powerpoint/2010/main" val="12355059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7435F-ED66-4548-82DD-77A9BB05C768}"/>
              </a:ext>
            </a:extLst>
          </p:cNvPr>
          <p:cNvSpPr>
            <a:spLocks noGrp="1"/>
          </p:cNvSpPr>
          <p:nvPr>
            <p:ph type="title"/>
          </p:nvPr>
        </p:nvSpPr>
        <p:spPr>
          <a:xfrm>
            <a:off x="755650" y="595358"/>
            <a:ext cx="7589838" cy="609603"/>
          </a:xfrm>
        </p:spPr>
        <p:txBody>
          <a:bodyPr anchor="t">
            <a:normAutofit/>
          </a:bodyPr>
          <a:lstStyle/>
          <a:p>
            <a:r>
              <a:rPr lang="en-GB" dirty="0" err="1"/>
              <a:t>Bijlagen</a:t>
            </a:r>
            <a:r>
              <a:rPr lang="en-GB" dirty="0"/>
              <a:t> Vvw-at</a:t>
            </a:r>
            <a:endParaRPr lang="en-NL" dirty="0"/>
          </a:p>
        </p:txBody>
      </p:sp>
      <p:sp>
        <p:nvSpPr>
          <p:cNvPr id="4" name="Content Placeholder 3">
            <a:extLst>
              <a:ext uri="{FF2B5EF4-FFF2-40B4-BE49-F238E27FC236}">
                <a16:creationId xmlns:a16="http://schemas.microsoft.com/office/drawing/2014/main" id="{FEC5FA70-F67B-FD4C-9977-E013BEE86E3F}"/>
              </a:ext>
            </a:extLst>
          </p:cNvPr>
          <p:cNvSpPr>
            <a:spLocks noGrp="1"/>
          </p:cNvSpPr>
          <p:nvPr>
            <p:ph sz="quarter" idx="12"/>
          </p:nvPr>
        </p:nvSpPr>
        <p:spPr>
          <a:xfrm>
            <a:off x="755650" y="1204913"/>
            <a:ext cx="3816350" cy="3203575"/>
          </a:xfrm>
        </p:spPr>
        <p:txBody>
          <a:bodyPr>
            <a:normAutofit/>
          </a:bodyPr>
          <a:lstStyle/>
          <a:p>
            <a:pPr marL="342900" lvl="0" indent="-342900">
              <a:lnSpc>
                <a:spcPct val="110000"/>
              </a:lnSpc>
              <a:spcAft>
                <a:spcPts val="600"/>
              </a:spcAft>
              <a:buFont typeface="+mj-lt"/>
              <a:buAutoNum type="arabicPeriod"/>
            </a:pPr>
            <a:r>
              <a:rPr lang="nl-NL" sz="1400" dirty="0">
                <a:effectLst/>
              </a:rPr>
              <a:t>Eisen aan medewerkers met een veiligheidstaak</a:t>
            </a:r>
          </a:p>
          <a:p>
            <a:pPr marL="342900" lvl="0" indent="-342900">
              <a:lnSpc>
                <a:spcPct val="110000"/>
              </a:lnSpc>
              <a:spcAft>
                <a:spcPts val="600"/>
              </a:spcAft>
              <a:buFont typeface="+mj-lt"/>
              <a:buAutoNum type="arabicPeriod"/>
            </a:pPr>
            <a:r>
              <a:rPr lang="nl-NL" sz="1400" dirty="0">
                <a:effectLst/>
              </a:rPr>
              <a:t>Eisen aan kleding (overname Brancherichtlijn)</a:t>
            </a:r>
          </a:p>
          <a:p>
            <a:pPr marL="342900" lvl="0" indent="-342900">
              <a:lnSpc>
                <a:spcPct val="110000"/>
              </a:lnSpc>
              <a:spcAft>
                <a:spcPts val="600"/>
              </a:spcAft>
              <a:buFont typeface="+mj-lt"/>
              <a:buAutoNum type="arabicPeriod"/>
            </a:pPr>
            <a:r>
              <a:rPr lang="nl-NL" sz="1400" dirty="0">
                <a:effectLst/>
              </a:rPr>
              <a:t>Eisen aan spoorvoertuigen </a:t>
            </a:r>
            <a:br>
              <a:rPr lang="nl-NL" sz="1400" dirty="0">
                <a:effectLst/>
              </a:rPr>
            </a:br>
            <a:r>
              <a:rPr lang="nl-NL" sz="1400" dirty="0">
                <a:effectLst/>
              </a:rPr>
              <a:t>(voorheen seinvoering binnen BD)</a:t>
            </a:r>
          </a:p>
          <a:p>
            <a:pPr marL="342900" lvl="0" indent="-342900">
              <a:lnSpc>
                <a:spcPct val="110000"/>
              </a:lnSpc>
              <a:spcAft>
                <a:spcPts val="600"/>
              </a:spcAft>
              <a:buFont typeface="+mj-lt"/>
              <a:buAutoNum type="arabicPeriod"/>
            </a:pPr>
            <a:r>
              <a:rPr lang="nl-NL" sz="1400" dirty="0">
                <a:effectLst/>
              </a:rPr>
              <a:t>Eisen aan de veiligheidscommunicatie (geen wijzigingen)</a:t>
            </a:r>
          </a:p>
          <a:p>
            <a:pPr marL="342900" lvl="0" indent="-342900">
              <a:lnSpc>
                <a:spcPct val="110000"/>
              </a:lnSpc>
              <a:spcAft>
                <a:spcPts val="600"/>
              </a:spcAft>
              <a:buFont typeface="+mj-lt"/>
              <a:buAutoNum type="arabicPeriod"/>
            </a:pPr>
            <a:r>
              <a:rPr lang="nl-NL" sz="1400" dirty="0">
                <a:effectLst/>
              </a:rPr>
              <a:t>Aandachtspunten reizigersveiligheid </a:t>
            </a:r>
            <a:br>
              <a:rPr lang="nl-NL" sz="1400" dirty="0">
                <a:effectLst/>
              </a:rPr>
            </a:br>
            <a:r>
              <a:rPr lang="nl-NL" sz="1400" dirty="0">
                <a:effectLst/>
              </a:rPr>
              <a:t>(cf. bouwprotocol)</a:t>
            </a:r>
          </a:p>
          <a:p>
            <a:pPr marL="342900" lvl="0" indent="-342900">
              <a:lnSpc>
                <a:spcPct val="110000"/>
              </a:lnSpc>
              <a:spcAft>
                <a:spcPts val="600"/>
              </a:spcAft>
              <a:buFont typeface="+mj-lt"/>
              <a:buAutoNum type="arabicPeriod"/>
            </a:pPr>
            <a:r>
              <a:rPr lang="nl-NL" sz="1400" dirty="0">
                <a:effectLst/>
              </a:rPr>
              <a:t>Processchema WOT/WECO</a:t>
            </a:r>
          </a:p>
          <a:p>
            <a:pPr marL="342900" lvl="0" indent="-342900">
              <a:lnSpc>
                <a:spcPct val="110000"/>
              </a:lnSpc>
              <a:spcAft>
                <a:spcPts val="600"/>
              </a:spcAft>
              <a:buFont typeface="+mj-lt"/>
              <a:buAutoNum type="arabicPeriod"/>
            </a:pPr>
            <a:r>
              <a:rPr lang="nl-NL" sz="1400" dirty="0" err="1">
                <a:effectLst/>
              </a:rPr>
              <a:t>RI&amp;E’s</a:t>
            </a:r>
            <a:r>
              <a:rPr lang="nl-NL" sz="1400" dirty="0">
                <a:effectLst/>
              </a:rPr>
              <a:t> voor vijf specifieke situaties</a:t>
            </a:r>
          </a:p>
        </p:txBody>
      </p:sp>
      <p:sp>
        <p:nvSpPr>
          <p:cNvPr id="5" name="TextBox 4">
            <a:extLst>
              <a:ext uri="{FF2B5EF4-FFF2-40B4-BE49-F238E27FC236}">
                <a16:creationId xmlns:a16="http://schemas.microsoft.com/office/drawing/2014/main" id="{6BFED398-4525-B745-88BB-AC33F598C8DA}"/>
              </a:ext>
            </a:extLst>
          </p:cNvPr>
          <p:cNvSpPr txBox="1"/>
          <p:nvPr/>
        </p:nvSpPr>
        <p:spPr>
          <a:xfrm>
            <a:off x="2137637" y="1853023"/>
            <a:ext cx="184731" cy="369332"/>
          </a:xfrm>
          <a:prstGeom prst="rect">
            <a:avLst/>
          </a:prstGeom>
          <a:noFill/>
        </p:spPr>
        <p:txBody>
          <a:bodyPr wrap="none" rtlCol="0">
            <a:spAutoFit/>
          </a:bodyPr>
          <a:lstStyle/>
          <a:p>
            <a:endParaRPr lang="en-NL" dirty="0"/>
          </a:p>
        </p:txBody>
      </p:sp>
      <p:pic>
        <p:nvPicPr>
          <p:cNvPr id="17" name="Tijdelijke aanduiding voor inhoud 16" descr="Afbeelding met buitenshuis, spoor, boom, hemel&#10;&#10;Automatisch gegenereerde beschrijving">
            <a:extLst>
              <a:ext uri="{FF2B5EF4-FFF2-40B4-BE49-F238E27FC236}">
                <a16:creationId xmlns:a16="http://schemas.microsoft.com/office/drawing/2014/main" id="{CABC51EF-2CA9-5231-8B4A-054E8375A118}"/>
              </a:ext>
            </a:extLst>
          </p:cNvPr>
          <p:cNvPicPr>
            <a:picLocks noGrp="1" noChangeAspect="1"/>
          </p:cNvPicPr>
          <p:nvPr>
            <p:ph sz="quarter" idx="13"/>
          </p:nvPr>
        </p:nvPicPr>
        <p:blipFill rotWithShape="1">
          <a:blip r:embed="rId3"/>
          <a:srcRect l="18026" r="4928"/>
          <a:stretch/>
        </p:blipFill>
        <p:spPr>
          <a:xfrm>
            <a:off x="4962524" y="1243465"/>
            <a:ext cx="3382963" cy="2930867"/>
          </a:xfrm>
        </p:spPr>
      </p:pic>
      <p:sp>
        <p:nvSpPr>
          <p:cNvPr id="3" name="Tijdelijke aanduiding voor voettekst 2">
            <a:extLst>
              <a:ext uri="{FF2B5EF4-FFF2-40B4-BE49-F238E27FC236}">
                <a16:creationId xmlns:a16="http://schemas.microsoft.com/office/drawing/2014/main" id="{73B6F0CC-1DE4-2933-AD06-ACD1CB2CBA41}"/>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pSp>
        <p:nvGrpSpPr>
          <p:cNvPr id="6" name="Groep 5">
            <a:extLst>
              <a:ext uri="{FF2B5EF4-FFF2-40B4-BE49-F238E27FC236}">
                <a16:creationId xmlns:a16="http://schemas.microsoft.com/office/drawing/2014/main" id="{DD24807B-9363-80DC-AAEA-285A16C82CA2}"/>
              </a:ext>
            </a:extLst>
          </p:cNvPr>
          <p:cNvGrpSpPr/>
          <p:nvPr/>
        </p:nvGrpSpPr>
        <p:grpSpPr>
          <a:xfrm>
            <a:off x="484621" y="216000"/>
            <a:ext cx="3800719" cy="288240"/>
            <a:chOff x="0" y="11529"/>
            <a:chExt cx="3800719" cy="288240"/>
          </a:xfrm>
        </p:grpSpPr>
        <p:sp>
          <p:nvSpPr>
            <p:cNvPr id="7" name="Rechthoek: afgeronde hoeken 6">
              <a:extLst>
                <a:ext uri="{FF2B5EF4-FFF2-40B4-BE49-F238E27FC236}">
                  <a16:creationId xmlns:a16="http://schemas.microsoft.com/office/drawing/2014/main" id="{D21FAAF5-8B38-3740-8845-05E3B01EED65}"/>
                </a:ext>
              </a:extLst>
            </p:cNvPr>
            <p:cNvSpPr/>
            <p:nvPr/>
          </p:nvSpPr>
          <p:spPr>
            <a:xfrm>
              <a:off x="0" y="11950"/>
              <a:ext cx="3800719" cy="287819"/>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echthoek: afgeronde hoeken 4">
              <a:extLst>
                <a:ext uri="{FF2B5EF4-FFF2-40B4-BE49-F238E27FC236}">
                  <a16:creationId xmlns:a16="http://schemas.microsoft.com/office/drawing/2014/main" id="{FD0E22DC-C50C-B42F-D8B8-6CD07663E52B}"/>
                </a:ext>
              </a:extLst>
            </p:cNvPr>
            <p:cNvSpPr txBox="1"/>
            <p:nvPr/>
          </p:nvSpPr>
          <p:spPr>
            <a:xfrm>
              <a:off x="19379" y="11529"/>
              <a:ext cx="3772619" cy="25971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a:t> </a:t>
              </a:r>
              <a:r>
                <a:rPr lang="nl-NL" sz="1200" dirty="0"/>
                <a:t>Bijlagen</a:t>
              </a:r>
              <a:endParaRPr lang="en-US" sz="1200" kern="1200" dirty="0"/>
            </a:p>
          </p:txBody>
        </p:sp>
      </p:grpSp>
    </p:spTree>
    <p:extLst>
      <p:ext uri="{BB962C8B-B14F-4D97-AF65-F5344CB8AC3E}">
        <p14:creationId xmlns:p14="http://schemas.microsoft.com/office/powerpoint/2010/main" val="3434629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0FBFB8FF-869A-B0F6-7239-DA89958ACB7A}"/>
              </a:ext>
            </a:extLst>
          </p:cNvPr>
          <p:cNvSpPr>
            <a:spLocks noGrp="1"/>
          </p:cNvSpPr>
          <p:nvPr>
            <p:ph type="title"/>
          </p:nvPr>
        </p:nvSpPr>
        <p:spPr>
          <a:xfrm>
            <a:off x="755650" y="595358"/>
            <a:ext cx="7589838" cy="609603"/>
          </a:xfrm>
        </p:spPr>
        <p:txBody>
          <a:bodyPr anchor="t">
            <a:normAutofit/>
          </a:bodyPr>
          <a:lstStyle/>
          <a:p>
            <a:r>
              <a:rPr lang="nl-NL" dirty="0"/>
              <a:t>Consequenties voor betrokken partijen </a:t>
            </a:r>
            <a:r>
              <a:rPr lang="nl-NL" b="0" dirty="0"/>
              <a:t>(1)</a:t>
            </a:r>
            <a:endParaRPr lang="nl-NL" b="0" dirty="0">
              <a:highlight>
                <a:srgbClr val="FFFF00"/>
              </a:highlight>
            </a:endParaRPr>
          </a:p>
        </p:txBody>
      </p:sp>
      <p:graphicFrame>
        <p:nvGraphicFramePr>
          <p:cNvPr id="6" name="Tijdelijke aanduiding voor inhoud 7">
            <a:extLst>
              <a:ext uri="{FF2B5EF4-FFF2-40B4-BE49-F238E27FC236}">
                <a16:creationId xmlns:a16="http://schemas.microsoft.com/office/drawing/2014/main" id="{EB14C2D5-61C6-F4A1-490C-B34DBFF493B5}"/>
              </a:ext>
            </a:extLst>
          </p:cNvPr>
          <p:cNvGraphicFramePr>
            <a:graphicFrameLocks/>
          </p:cNvGraphicFramePr>
          <p:nvPr>
            <p:extLst>
              <p:ext uri="{D42A27DB-BD31-4B8C-83A1-F6EECF244321}">
                <p14:modId xmlns:p14="http://schemas.microsoft.com/office/powerpoint/2010/main" val="2134445457"/>
              </p:ext>
            </p:extLst>
          </p:nvPr>
        </p:nvGraphicFramePr>
        <p:xfrm>
          <a:off x="707653" y="1204911"/>
          <a:ext cx="7589838" cy="32035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Tijdelijke aanduiding voor inhoud 14" descr="Afbeelding met spoor, hemel, buitenshuis, trein&#10;&#10;Automatisch gegenereerde beschrijving">
            <a:extLst>
              <a:ext uri="{FF2B5EF4-FFF2-40B4-BE49-F238E27FC236}">
                <a16:creationId xmlns:a16="http://schemas.microsoft.com/office/drawing/2014/main" id="{130B78FA-98B8-1A30-B388-CA6E7CB4A70E}"/>
              </a:ext>
            </a:extLst>
          </p:cNvPr>
          <p:cNvPicPr>
            <a:picLocks noGrp="1" noChangeAspect="1"/>
          </p:cNvPicPr>
          <p:nvPr>
            <p:ph sz="quarter" idx="13"/>
          </p:nvPr>
        </p:nvPicPr>
        <p:blipFill>
          <a:blip r:embed="rId8"/>
          <a:stretch>
            <a:fillRect/>
          </a:stretch>
        </p:blipFill>
        <p:spPr>
          <a:xfrm>
            <a:off x="6559550" y="1196977"/>
            <a:ext cx="2135716" cy="3203574"/>
          </a:xfrm>
        </p:spPr>
      </p:pic>
      <p:sp>
        <p:nvSpPr>
          <p:cNvPr id="2" name="Tijdelijke aanduiding voor voettekst 2">
            <a:extLst>
              <a:ext uri="{FF2B5EF4-FFF2-40B4-BE49-F238E27FC236}">
                <a16:creationId xmlns:a16="http://schemas.microsoft.com/office/drawing/2014/main" id="{21BB767D-2A02-C56E-8F04-1C4060917C54}"/>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pSp>
        <p:nvGrpSpPr>
          <p:cNvPr id="3" name="Groep 2">
            <a:extLst>
              <a:ext uri="{FF2B5EF4-FFF2-40B4-BE49-F238E27FC236}">
                <a16:creationId xmlns:a16="http://schemas.microsoft.com/office/drawing/2014/main" id="{0B654CC0-882E-5280-3160-A0D18B2A5EEC}"/>
              </a:ext>
            </a:extLst>
          </p:cNvPr>
          <p:cNvGrpSpPr/>
          <p:nvPr/>
        </p:nvGrpSpPr>
        <p:grpSpPr>
          <a:xfrm>
            <a:off x="484621" y="206573"/>
            <a:ext cx="3800719" cy="288240"/>
            <a:chOff x="0" y="11529"/>
            <a:chExt cx="3800719" cy="288240"/>
          </a:xfrm>
        </p:grpSpPr>
        <p:sp>
          <p:nvSpPr>
            <p:cNvPr id="4" name="Rechthoek: afgeronde hoeken 3">
              <a:extLst>
                <a:ext uri="{FF2B5EF4-FFF2-40B4-BE49-F238E27FC236}">
                  <a16:creationId xmlns:a16="http://schemas.microsoft.com/office/drawing/2014/main" id="{B441CB1A-EB05-3AB2-B867-ACEABB7ED747}"/>
                </a:ext>
              </a:extLst>
            </p:cNvPr>
            <p:cNvSpPr/>
            <p:nvPr/>
          </p:nvSpPr>
          <p:spPr>
            <a:xfrm>
              <a:off x="0" y="11950"/>
              <a:ext cx="3800719" cy="287819"/>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Rechthoek: afgeronde hoeken 4">
              <a:extLst>
                <a:ext uri="{FF2B5EF4-FFF2-40B4-BE49-F238E27FC236}">
                  <a16:creationId xmlns:a16="http://schemas.microsoft.com/office/drawing/2014/main" id="{08B86E98-1653-18CA-AA2E-0F2582DC5AD1}"/>
                </a:ext>
              </a:extLst>
            </p:cNvPr>
            <p:cNvSpPr txBox="1"/>
            <p:nvPr/>
          </p:nvSpPr>
          <p:spPr>
            <a:xfrm>
              <a:off x="19379" y="11529"/>
              <a:ext cx="3772619" cy="25971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a:t> Impactanalyse</a:t>
              </a:r>
              <a:endParaRPr lang="en-US" sz="1200" kern="1200" dirty="0"/>
            </a:p>
          </p:txBody>
        </p:sp>
      </p:grpSp>
    </p:spTree>
    <p:extLst>
      <p:ext uri="{BB962C8B-B14F-4D97-AF65-F5344CB8AC3E}">
        <p14:creationId xmlns:p14="http://schemas.microsoft.com/office/powerpoint/2010/main" val="36257267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0FBFB8FF-869A-B0F6-7239-DA89958ACB7A}"/>
              </a:ext>
            </a:extLst>
          </p:cNvPr>
          <p:cNvSpPr>
            <a:spLocks noGrp="1"/>
          </p:cNvSpPr>
          <p:nvPr>
            <p:ph type="title"/>
          </p:nvPr>
        </p:nvSpPr>
        <p:spPr>
          <a:xfrm>
            <a:off x="755650" y="595358"/>
            <a:ext cx="7589838" cy="609603"/>
          </a:xfrm>
        </p:spPr>
        <p:txBody>
          <a:bodyPr anchor="t">
            <a:normAutofit/>
          </a:bodyPr>
          <a:lstStyle/>
          <a:p>
            <a:r>
              <a:rPr lang="nl-NL" dirty="0"/>
              <a:t>Consequenties voor betrokken partijen </a:t>
            </a:r>
            <a:r>
              <a:rPr lang="nl-NL" b="0" dirty="0"/>
              <a:t>(2)</a:t>
            </a:r>
          </a:p>
        </p:txBody>
      </p:sp>
      <p:graphicFrame>
        <p:nvGraphicFramePr>
          <p:cNvPr id="6" name="Tijdelijke aanduiding voor inhoud 7">
            <a:extLst>
              <a:ext uri="{FF2B5EF4-FFF2-40B4-BE49-F238E27FC236}">
                <a16:creationId xmlns:a16="http://schemas.microsoft.com/office/drawing/2014/main" id="{EB14C2D5-61C6-F4A1-490C-B34DBFF493B5}"/>
              </a:ext>
            </a:extLst>
          </p:cNvPr>
          <p:cNvGraphicFramePr>
            <a:graphicFrameLocks/>
          </p:cNvGraphicFramePr>
          <p:nvPr>
            <p:extLst>
              <p:ext uri="{D42A27DB-BD31-4B8C-83A1-F6EECF244321}">
                <p14:modId xmlns:p14="http://schemas.microsoft.com/office/powerpoint/2010/main" val="2438732098"/>
              </p:ext>
            </p:extLst>
          </p:nvPr>
        </p:nvGraphicFramePr>
        <p:xfrm>
          <a:off x="707653" y="1204911"/>
          <a:ext cx="7589838" cy="32035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5" name="Tijdelijke aanduiding voor inhoud 14" descr="Afbeelding met spoor, hemel, buitenshuis, trein&#10;&#10;Automatisch gegenereerde beschrijving">
            <a:extLst>
              <a:ext uri="{FF2B5EF4-FFF2-40B4-BE49-F238E27FC236}">
                <a16:creationId xmlns:a16="http://schemas.microsoft.com/office/drawing/2014/main" id="{130B78FA-98B8-1A30-B388-CA6E7CB4A70E}"/>
              </a:ext>
            </a:extLst>
          </p:cNvPr>
          <p:cNvPicPr>
            <a:picLocks noGrp="1" noChangeAspect="1"/>
          </p:cNvPicPr>
          <p:nvPr>
            <p:ph sz="quarter" idx="13"/>
          </p:nvPr>
        </p:nvPicPr>
        <p:blipFill>
          <a:blip r:embed="rId8"/>
          <a:stretch>
            <a:fillRect/>
          </a:stretch>
        </p:blipFill>
        <p:spPr>
          <a:xfrm>
            <a:off x="6559550" y="1196977"/>
            <a:ext cx="2135716" cy="3203574"/>
          </a:xfrm>
        </p:spPr>
      </p:pic>
      <p:sp>
        <p:nvSpPr>
          <p:cNvPr id="2" name="Tijdelijke aanduiding voor voettekst 2">
            <a:extLst>
              <a:ext uri="{FF2B5EF4-FFF2-40B4-BE49-F238E27FC236}">
                <a16:creationId xmlns:a16="http://schemas.microsoft.com/office/drawing/2014/main" id="{16D3B663-2CB8-0318-5698-80757D56BFD2}"/>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pSp>
        <p:nvGrpSpPr>
          <p:cNvPr id="3" name="Groep 2">
            <a:extLst>
              <a:ext uri="{FF2B5EF4-FFF2-40B4-BE49-F238E27FC236}">
                <a16:creationId xmlns:a16="http://schemas.microsoft.com/office/drawing/2014/main" id="{A1C855AF-3FAC-B06D-7A92-590DF915738F}"/>
              </a:ext>
            </a:extLst>
          </p:cNvPr>
          <p:cNvGrpSpPr/>
          <p:nvPr/>
        </p:nvGrpSpPr>
        <p:grpSpPr>
          <a:xfrm>
            <a:off x="484621" y="216000"/>
            <a:ext cx="3800719" cy="288240"/>
            <a:chOff x="0" y="11529"/>
            <a:chExt cx="3800719" cy="288240"/>
          </a:xfrm>
        </p:grpSpPr>
        <p:sp>
          <p:nvSpPr>
            <p:cNvPr id="4" name="Rechthoek: afgeronde hoeken 3">
              <a:extLst>
                <a:ext uri="{FF2B5EF4-FFF2-40B4-BE49-F238E27FC236}">
                  <a16:creationId xmlns:a16="http://schemas.microsoft.com/office/drawing/2014/main" id="{9B39D031-7718-6EAC-F955-33D50F1965C0}"/>
                </a:ext>
              </a:extLst>
            </p:cNvPr>
            <p:cNvSpPr/>
            <p:nvPr/>
          </p:nvSpPr>
          <p:spPr>
            <a:xfrm>
              <a:off x="0" y="11950"/>
              <a:ext cx="3800719" cy="287819"/>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Rechthoek: afgeronde hoeken 4">
              <a:extLst>
                <a:ext uri="{FF2B5EF4-FFF2-40B4-BE49-F238E27FC236}">
                  <a16:creationId xmlns:a16="http://schemas.microsoft.com/office/drawing/2014/main" id="{A664952B-BBBA-E05B-5179-A81C4785CF32}"/>
                </a:ext>
              </a:extLst>
            </p:cNvPr>
            <p:cNvSpPr txBox="1"/>
            <p:nvPr/>
          </p:nvSpPr>
          <p:spPr>
            <a:xfrm>
              <a:off x="19379" y="11529"/>
              <a:ext cx="3772619" cy="25971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a:t> Impactanalyse</a:t>
              </a:r>
              <a:endParaRPr lang="en-US" sz="1200" kern="1200" dirty="0"/>
            </a:p>
          </p:txBody>
        </p:sp>
      </p:grpSp>
    </p:spTree>
    <p:extLst>
      <p:ext uri="{BB962C8B-B14F-4D97-AF65-F5344CB8AC3E}">
        <p14:creationId xmlns:p14="http://schemas.microsoft.com/office/powerpoint/2010/main" val="34126144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0FBFB8FF-869A-B0F6-7239-DA89958ACB7A}"/>
              </a:ext>
            </a:extLst>
          </p:cNvPr>
          <p:cNvSpPr>
            <a:spLocks noGrp="1"/>
          </p:cNvSpPr>
          <p:nvPr>
            <p:ph type="title"/>
          </p:nvPr>
        </p:nvSpPr>
        <p:spPr>
          <a:xfrm>
            <a:off x="755650" y="595358"/>
            <a:ext cx="7589838" cy="609603"/>
          </a:xfrm>
        </p:spPr>
        <p:txBody>
          <a:bodyPr anchor="t">
            <a:normAutofit/>
          </a:bodyPr>
          <a:lstStyle/>
          <a:p>
            <a:r>
              <a:rPr lang="nl-NL" dirty="0"/>
              <a:t>Consequenties voor betrokken partijen </a:t>
            </a:r>
            <a:r>
              <a:rPr lang="nl-NL" b="0" dirty="0"/>
              <a:t>(3)</a:t>
            </a:r>
          </a:p>
        </p:txBody>
      </p:sp>
      <p:graphicFrame>
        <p:nvGraphicFramePr>
          <p:cNvPr id="10" name="Tijdelijke aanduiding voor inhoud 7">
            <a:extLst>
              <a:ext uri="{FF2B5EF4-FFF2-40B4-BE49-F238E27FC236}">
                <a16:creationId xmlns:a16="http://schemas.microsoft.com/office/drawing/2014/main" id="{68D9048D-773C-FEA6-FE00-AD6EC66697C0}"/>
              </a:ext>
            </a:extLst>
          </p:cNvPr>
          <p:cNvGraphicFramePr>
            <a:graphicFrameLocks noGrp="1"/>
          </p:cNvGraphicFramePr>
          <p:nvPr>
            <p:ph sz="quarter" idx="12"/>
            <p:extLst>
              <p:ext uri="{D42A27DB-BD31-4B8C-83A1-F6EECF244321}">
                <p14:modId xmlns:p14="http://schemas.microsoft.com/office/powerpoint/2010/main" val="520701412"/>
              </p:ext>
            </p:extLst>
          </p:nvPr>
        </p:nvGraphicFramePr>
        <p:xfrm>
          <a:off x="688743" y="1355745"/>
          <a:ext cx="7589838" cy="19395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jdelijke aanduiding voor voettekst 2">
            <a:extLst>
              <a:ext uri="{FF2B5EF4-FFF2-40B4-BE49-F238E27FC236}">
                <a16:creationId xmlns:a16="http://schemas.microsoft.com/office/drawing/2014/main" id="{5AE83639-A9ED-47C8-81EB-F7C6171C2BED}"/>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pSp>
        <p:nvGrpSpPr>
          <p:cNvPr id="3" name="Groep 2">
            <a:extLst>
              <a:ext uri="{FF2B5EF4-FFF2-40B4-BE49-F238E27FC236}">
                <a16:creationId xmlns:a16="http://schemas.microsoft.com/office/drawing/2014/main" id="{89B72D9A-A25E-1E2A-327A-2B4771B556E2}"/>
              </a:ext>
            </a:extLst>
          </p:cNvPr>
          <p:cNvGrpSpPr/>
          <p:nvPr/>
        </p:nvGrpSpPr>
        <p:grpSpPr>
          <a:xfrm>
            <a:off x="484621" y="216000"/>
            <a:ext cx="3800719" cy="288240"/>
            <a:chOff x="0" y="11529"/>
            <a:chExt cx="3800719" cy="288240"/>
          </a:xfrm>
        </p:grpSpPr>
        <p:sp>
          <p:nvSpPr>
            <p:cNvPr id="4" name="Rechthoek: afgeronde hoeken 3">
              <a:extLst>
                <a:ext uri="{FF2B5EF4-FFF2-40B4-BE49-F238E27FC236}">
                  <a16:creationId xmlns:a16="http://schemas.microsoft.com/office/drawing/2014/main" id="{7E20C889-9DB9-DEF7-C40F-0A6485CEDC45}"/>
                </a:ext>
              </a:extLst>
            </p:cNvPr>
            <p:cNvSpPr/>
            <p:nvPr/>
          </p:nvSpPr>
          <p:spPr>
            <a:xfrm>
              <a:off x="0" y="11950"/>
              <a:ext cx="3800719" cy="287819"/>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Rechthoek: afgeronde hoeken 4">
              <a:extLst>
                <a:ext uri="{FF2B5EF4-FFF2-40B4-BE49-F238E27FC236}">
                  <a16:creationId xmlns:a16="http://schemas.microsoft.com/office/drawing/2014/main" id="{A91F6C9F-1232-F290-7F5A-F7700F30FAFD}"/>
                </a:ext>
              </a:extLst>
            </p:cNvPr>
            <p:cNvSpPr txBox="1"/>
            <p:nvPr/>
          </p:nvSpPr>
          <p:spPr>
            <a:xfrm>
              <a:off x="19379" y="11529"/>
              <a:ext cx="3772619" cy="25971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a:t> Impactanalyse</a:t>
              </a:r>
              <a:endParaRPr lang="en-US" sz="1200" kern="1200" dirty="0"/>
            </a:p>
          </p:txBody>
        </p:sp>
      </p:grpSp>
    </p:spTree>
    <p:extLst>
      <p:ext uri="{BB962C8B-B14F-4D97-AF65-F5344CB8AC3E}">
        <p14:creationId xmlns:p14="http://schemas.microsoft.com/office/powerpoint/2010/main" val="30397542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1F262D86-4C9F-3A7D-1D53-DCF2584B7B12}"/>
              </a:ext>
            </a:extLst>
          </p:cNvPr>
          <p:cNvSpPr>
            <a:spLocks noGrp="1"/>
          </p:cNvSpPr>
          <p:nvPr>
            <p:ph type="title"/>
          </p:nvPr>
        </p:nvSpPr>
        <p:spPr/>
        <p:txBody>
          <a:bodyPr/>
          <a:lstStyle/>
          <a:p>
            <a:r>
              <a:rPr lang="nl-NL" sz="2000" b="1" dirty="0"/>
              <a:t>Beheerste Toelating </a:t>
            </a:r>
            <a:r>
              <a:rPr lang="nl-NL" sz="2000" b="1" dirty="0">
                <a:solidFill>
                  <a:schemeClr val="accent2"/>
                </a:solidFill>
              </a:rPr>
              <a:t>– tijdelijk verwijderd</a:t>
            </a:r>
            <a:endParaRPr lang="nl-NL" dirty="0"/>
          </a:p>
        </p:txBody>
      </p:sp>
      <p:sp>
        <p:nvSpPr>
          <p:cNvPr id="3" name="Tijdelijke aanduiding voor voettekst 2">
            <a:extLst>
              <a:ext uri="{FF2B5EF4-FFF2-40B4-BE49-F238E27FC236}">
                <a16:creationId xmlns:a16="http://schemas.microsoft.com/office/drawing/2014/main" id="{41FED463-BCA5-6278-9C86-DC5E420BB36C}"/>
              </a:ext>
            </a:extLst>
          </p:cNvPr>
          <p:cNvSpPr>
            <a:spLocks noGrp="1"/>
          </p:cNvSpPr>
          <p:nvPr>
            <p:ph type="ftr" sz="quarter" idx="10"/>
          </p:nvPr>
        </p:nvSpPr>
        <p:spPr/>
        <p:txBody>
          <a:bodyPr/>
          <a:lstStyle/>
          <a:p>
            <a:r>
              <a:rPr lang="nl-NL" dirty="0"/>
              <a:t>Het nieuwe Voorschrift Veilig Werken – Aanrijdgevaar trein</a:t>
            </a:r>
          </a:p>
        </p:txBody>
      </p:sp>
      <p:sp>
        <p:nvSpPr>
          <p:cNvPr id="4" name="Tijdelijke aanduiding voor dianummer 3">
            <a:extLst>
              <a:ext uri="{FF2B5EF4-FFF2-40B4-BE49-F238E27FC236}">
                <a16:creationId xmlns:a16="http://schemas.microsoft.com/office/drawing/2014/main" id="{633E57B4-7F67-E172-F7EB-151A0C18C5A6}"/>
              </a:ext>
            </a:extLst>
          </p:cNvPr>
          <p:cNvSpPr>
            <a:spLocks noGrp="1"/>
          </p:cNvSpPr>
          <p:nvPr>
            <p:ph type="sldNum" sz="quarter" idx="11"/>
          </p:nvPr>
        </p:nvSpPr>
        <p:spPr/>
        <p:txBody>
          <a:bodyPr/>
          <a:lstStyle/>
          <a:p>
            <a:fld id="{E86285AD-AB3F-3543-A9B4-A6423111C7D1}" type="slidenum">
              <a:rPr lang="nl-NL" smtClean="0"/>
              <a:pPr/>
              <a:t>26</a:t>
            </a:fld>
            <a:endParaRPr lang="nl-NL" dirty="0"/>
          </a:p>
        </p:txBody>
      </p:sp>
      <p:sp>
        <p:nvSpPr>
          <p:cNvPr id="8" name="Tijdelijke aanduiding voor inhoud 7">
            <a:extLst>
              <a:ext uri="{FF2B5EF4-FFF2-40B4-BE49-F238E27FC236}">
                <a16:creationId xmlns:a16="http://schemas.microsoft.com/office/drawing/2014/main" id="{F2982E05-DCBF-9944-E072-B21331936F6A}"/>
              </a:ext>
            </a:extLst>
          </p:cNvPr>
          <p:cNvSpPr>
            <a:spLocks noGrp="1"/>
          </p:cNvSpPr>
          <p:nvPr>
            <p:ph sz="quarter" idx="12"/>
          </p:nvPr>
        </p:nvSpPr>
        <p:spPr/>
        <p:txBody>
          <a:bodyPr/>
          <a:lstStyle/>
          <a:p>
            <a:pPr marL="0" indent="0">
              <a:buNone/>
            </a:pPr>
            <a:r>
              <a:rPr lang="nl-NL" sz="1400" b="1" dirty="0">
                <a:latin typeface="Calibri" panose="020F0502020204030204" pitchFamily="34" charset="0"/>
                <a:ea typeface="Calibri" panose="020F0502020204030204" pitchFamily="34" charset="0"/>
                <a:cs typeface="Calibri" panose="020F0502020204030204" pitchFamily="34" charset="0"/>
              </a:rPr>
              <a:t>Beheerste Toelating is een Werkplekbeveiligingsmaatregel </a:t>
            </a:r>
            <a:r>
              <a:rPr lang="nl-NL" sz="1400" dirty="0">
                <a:latin typeface="Calibri" panose="020F0502020204030204" pitchFamily="34" charset="0"/>
                <a:ea typeface="Calibri" panose="020F0502020204030204" pitchFamily="34" charset="0"/>
                <a:cs typeface="Calibri" panose="020F0502020204030204" pitchFamily="34" charset="0"/>
              </a:rPr>
              <a:t>waarbij treinen naar de werkplek worden uitgesloten door alléén maatregelen van de LWB (1 schil). De werkplek moet op aangeven van de treindienstleider worden vrijgemaakt om weer treinen te laten rijden. </a:t>
            </a:r>
          </a:p>
          <a:p>
            <a:pPr marL="0" indent="0">
              <a:buNone/>
            </a:pPr>
            <a:endParaRPr lang="nl-NL" sz="14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nl-NL" sz="1400" b="1" dirty="0">
                <a:latin typeface="Calibri" panose="020F0502020204030204" pitchFamily="34" charset="0"/>
                <a:ea typeface="Calibri" panose="020F0502020204030204" pitchFamily="34" charset="0"/>
                <a:cs typeface="Calibri" panose="020F0502020204030204" pitchFamily="34" charset="0"/>
              </a:rPr>
              <a:t>Waarom verwijderd?</a:t>
            </a:r>
          </a:p>
          <a:p>
            <a:pPr marL="0" indent="0">
              <a:buNone/>
            </a:pPr>
            <a:r>
              <a:rPr lang="nl-NL" sz="1400" dirty="0">
                <a:latin typeface="Calibri" panose="020F0502020204030204" pitchFamily="34" charset="0"/>
                <a:ea typeface="Calibri" panose="020F0502020204030204" pitchFamily="34" charset="0"/>
                <a:cs typeface="Calibri" panose="020F0502020204030204" pitchFamily="34" charset="0"/>
              </a:rPr>
              <a:t>Er is op dit moment geen werkende vorm van Beheerste Toelating in Nederland.</a:t>
            </a:r>
          </a:p>
          <a:p>
            <a:pPr marL="0" indent="0">
              <a:buNone/>
            </a:pPr>
            <a:endParaRPr lang="nl-NL" sz="14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nl-NL" sz="1400" b="1" dirty="0">
                <a:latin typeface="Calibri" panose="020F0502020204030204" pitchFamily="34" charset="0"/>
                <a:ea typeface="Calibri" panose="020F0502020204030204" pitchFamily="34" charset="0"/>
                <a:cs typeface="Calibri" panose="020F0502020204030204" pitchFamily="34" charset="0"/>
              </a:rPr>
              <a:t>Waarom voorlopig?</a:t>
            </a:r>
          </a:p>
          <a:p>
            <a:pPr marL="0" indent="0">
              <a:buNone/>
            </a:pPr>
            <a:r>
              <a:rPr lang="nl-NL" sz="1400" dirty="0">
                <a:latin typeface="Calibri" panose="020F0502020204030204" pitchFamily="34" charset="0"/>
                <a:ea typeface="Calibri" panose="020F0502020204030204" pitchFamily="34" charset="0"/>
                <a:cs typeface="Calibri" panose="020F0502020204030204" pitchFamily="34" charset="0"/>
              </a:rPr>
              <a:t>We willen de mogelijkheid openhouden om BT weer op te nemen als er een werkende vorm is.</a:t>
            </a:r>
          </a:p>
          <a:p>
            <a:pPr marL="0" indent="0">
              <a:buNone/>
            </a:pPr>
            <a:endParaRPr lang="nl-NL" sz="14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nl-NL" sz="1400" b="1" dirty="0">
                <a:latin typeface="Calibri" panose="020F0502020204030204" pitchFamily="34" charset="0"/>
                <a:ea typeface="Calibri" panose="020F0502020204030204" pitchFamily="34" charset="0"/>
                <a:cs typeface="Calibri" panose="020F0502020204030204" pitchFamily="34" charset="0"/>
              </a:rPr>
              <a:t>NB: Beheerste Toelating is </a:t>
            </a:r>
            <a:r>
              <a:rPr lang="nl-NL" sz="1400" b="1" dirty="0">
                <a:solidFill>
                  <a:schemeClr val="accent2"/>
                </a:solidFill>
                <a:latin typeface="Calibri" panose="020F0502020204030204" pitchFamily="34" charset="0"/>
                <a:ea typeface="Calibri" panose="020F0502020204030204" pitchFamily="34" charset="0"/>
                <a:cs typeface="Calibri" panose="020F0502020204030204" pitchFamily="34" charset="0"/>
              </a:rPr>
              <a:t>niet hetzelfde als het beheerst toelaten </a:t>
            </a:r>
            <a:r>
              <a:rPr lang="nl-NL" sz="1400" b="1" dirty="0">
                <a:latin typeface="Calibri" panose="020F0502020204030204" pitchFamily="34" charset="0"/>
                <a:ea typeface="Calibri" panose="020F0502020204030204" pitchFamily="34" charset="0"/>
                <a:cs typeface="Calibri" panose="020F0502020204030204" pitchFamily="34" charset="0"/>
              </a:rPr>
              <a:t>van </a:t>
            </a:r>
            <a:r>
              <a:rPr lang="nl-NL" sz="1400" b="1" dirty="0" err="1">
                <a:latin typeface="Calibri" panose="020F0502020204030204" pitchFamily="34" charset="0"/>
                <a:ea typeface="Calibri" panose="020F0502020204030204" pitchFamily="34" charset="0"/>
                <a:cs typeface="Calibri" panose="020F0502020204030204" pitchFamily="34" charset="0"/>
              </a:rPr>
              <a:t>exploitatief</a:t>
            </a:r>
            <a:r>
              <a:rPr lang="nl-NL" sz="1400" b="1" dirty="0">
                <a:latin typeface="Calibri" panose="020F0502020204030204" pitchFamily="34" charset="0"/>
                <a:ea typeface="Calibri" panose="020F0502020204030204" pitchFamily="34" charset="0"/>
                <a:cs typeface="Calibri" panose="020F0502020204030204" pitchFamily="34" charset="0"/>
              </a:rPr>
              <a:t> treinverkeer binnen een buitendienststelling!</a:t>
            </a:r>
          </a:p>
        </p:txBody>
      </p:sp>
      <p:graphicFrame>
        <p:nvGraphicFramePr>
          <p:cNvPr id="9" name="Tijdelijke aanduiding voor inhoud 6">
            <a:extLst>
              <a:ext uri="{FF2B5EF4-FFF2-40B4-BE49-F238E27FC236}">
                <a16:creationId xmlns:a16="http://schemas.microsoft.com/office/drawing/2014/main" id="{5F54A2C4-1261-855C-2171-A9FED6D69566}"/>
              </a:ext>
            </a:extLst>
          </p:cNvPr>
          <p:cNvGraphicFramePr>
            <a:graphicFrameLocks/>
          </p:cNvGraphicFramePr>
          <p:nvPr>
            <p:extLst>
              <p:ext uri="{D42A27DB-BD31-4B8C-83A1-F6EECF244321}">
                <p14:modId xmlns:p14="http://schemas.microsoft.com/office/powerpoint/2010/main" val="2080902228"/>
              </p:ext>
            </p:extLst>
          </p:nvPr>
        </p:nvGraphicFramePr>
        <p:xfrm>
          <a:off x="503148" y="208994"/>
          <a:ext cx="3800719" cy="2997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93794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E7522ED4-F8D9-CA41-A69F-B5211FD7BF19}"/>
              </a:ext>
            </a:extLst>
          </p:cNvPr>
          <p:cNvSpPr>
            <a:spLocks noGrp="1"/>
          </p:cNvSpPr>
          <p:nvPr>
            <p:ph type="title"/>
          </p:nvPr>
        </p:nvSpPr>
        <p:spPr>
          <a:xfrm>
            <a:off x="755650" y="585931"/>
            <a:ext cx="7589838" cy="609603"/>
          </a:xfrm>
        </p:spPr>
        <p:txBody>
          <a:bodyPr anchor="t">
            <a:normAutofit/>
          </a:bodyPr>
          <a:lstStyle/>
          <a:p>
            <a:r>
              <a:rPr lang="nl-NL" dirty="0"/>
              <a:t>Implementatie</a:t>
            </a:r>
            <a:endParaRPr lang="nl-NL" b="0" dirty="0"/>
          </a:p>
        </p:txBody>
      </p:sp>
      <p:graphicFrame>
        <p:nvGraphicFramePr>
          <p:cNvPr id="2" name="Tijdelijke aanduiding voor inhoud 6">
            <a:extLst>
              <a:ext uri="{FF2B5EF4-FFF2-40B4-BE49-F238E27FC236}">
                <a16:creationId xmlns:a16="http://schemas.microsoft.com/office/drawing/2014/main" id="{90DC9840-7168-8213-9407-0E312C60725F}"/>
              </a:ext>
            </a:extLst>
          </p:cNvPr>
          <p:cNvGraphicFramePr>
            <a:graphicFrameLocks/>
          </p:cNvGraphicFramePr>
          <p:nvPr>
            <p:extLst>
              <p:ext uri="{D42A27DB-BD31-4B8C-83A1-F6EECF244321}">
                <p14:modId xmlns:p14="http://schemas.microsoft.com/office/powerpoint/2010/main" val="627942515"/>
              </p:ext>
            </p:extLst>
          </p:nvPr>
        </p:nvGraphicFramePr>
        <p:xfrm>
          <a:off x="798512" y="1235230"/>
          <a:ext cx="7589837" cy="32035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ijdelijke aanduiding voor voettekst 2">
            <a:extLst>
              <a:ext uri="{FF2B5EF4-FFF2-40B4-BE49-F238E27FC236}">
                <a16:creationId xmlns:a16="http://schemas.microsoft.com/office/drawing/2014/main" id="{D2995F57-ABD5-7A6A-4F54-9A3A06239309}"/>
              </a:ext>
            </a:extLst>
          </p:cNvPr>
          <p:cNvSpPr>
            <a:spLocks noGrp="1"/>
          </p:cNvSpPr>
          <p:nvPr>
            <p:ph type="ftr" sz="quarter" idx="10"/>
          </p:nvPr>
        </p:nvSpPr>
        <p:spPr>
          <a:xfrm>
            <a:off x="755650" y="4768569"/>
            <a:ext cx="6900209" cy="225541"/>
          </a:xfrm>
        </p:spPr>
        <p:txBody>
          <a:bodyPr/>
          <a:lstStyle/>
          <a:p>
            <a:r>
              <a:rPr lang="nl-NL" dirty="0"/>
              <a:t>Het nieuwe Voorschrift Veilig Werken – Aanrijdgevaar trein</a:t>
            </a:r>
          </a:p>
        </p:txBody>
      </p:sp>
      <p:grpSp>
        <p:nvGrpSpPr>
          <p:cNvPr id="3" name="Groep 2">
            <a:extLst>
              <a:ext uri="{FF2B5EF4-FFF2-40B4-BE49-F238E27FC236}">
                <a16:creationId xmlns:a16="http://schemas.microsoft.com/office/drawing/2014/main" id="{A010AF94-3BFF-19D9-C387-99561E3A973A}"/>
              </a:ext>
            </a:extLst>
          </p:cNvPr>
          <p:cNvGrpSpPr/>
          <p:nvPr/>
        </p:nvGrpSpPr>
        <p:grpSpPr>
          <a:xfrm>
            <a:off x="489878" y="209032"/>
            <a:ext cx="3800719" cy="287819"/>
            <a:chOff x="0" y="11950"/>
            <a:chExt cx="3800719" cy="287819"/>
          </a:xfrm>
        </p:grpSpPr>
        <p:sp>
          <p:nvSpPr>
            <p:cNvPr id="4" name="Rechthoek: afgeronde hoeken 3">
              <a:extLst>
                <a:ext uri="{FF2B5EF4-FFF2-40B4-BE49-F238E27FC236}">
                  <a16:creationId xmlns:a16="http://schemas.microsoft.com/office/drawing/2014/main" id="{CBAC2A45-1209-6B05-869D-F589A0F80DEB}"/>
                </a:ext>
              </a:extLst>
            </p:cNvPr>
            <p:cNvSpPr/>
            <p:nvPr/>
          </p:nvSpPr>
          <p:spPr>
            <a:xfrm>
              <a:off x="0" y="11950"/>
              <a:ext cx="3800719" cy="287819"/>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Rechthoek: afgeronde hoeken 4">
              <a:extLst>
                <a:ext uri="{FF2B5EF4-FFF2-40B4-BE49-F238E27FC236}">
                  <a16:creationId xmlns:a16="http://schemas.microsoft.com/office/drawing/2014/main" id="{E676D549-0A07-426C-F14D-75BA8D0E3A9C}"/>
                </a:ext>
              </a:extLst>
            </p:cNvPr>
            <p:cNvSpPr txBox="1"/>
            <p:nvPr/>
          </p:nvSpPr>
          <p:spPr>
            <a:xfrm>
              <a:off x="14050" y="26000"/>
              <a:ext cx="3772619" cy="25971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nl-NL" sz="1200" kern="1200" dirty="0"/>
                <a:t> Overige punten</a:t>
              </a:r>
              <a:endParaRPr lang="en-US" sz="1200" kern="1200" dirty="0"/>
            </a:p>
          </p:txBody>
        </p:sp>
      </p:grpSp>
    </p:spTree>
    <p:extLst>
      <p:ext uri="{BB962C8B-B14F-4D97-AF65-F5344CB8AC3E}">
        <p14:creationId xmlns:p14="http://schemas.microsoft.com/office/powerpoint/2010/main" val="118776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1809041"/>
      </p:ext>
    </p:extLst>
  </p:cSld>
  <p:clrMapOvr>
    <a:masterClrMapping/>
  </p:clrMapOvr>
</p:sld>
</file>

<file path=ppt/theme/theme1.xml><?xml version="1.0" encoding="utf-8"?>
<a:theme xmlns:a="http://schemas.openxmlformats.org/drawingml/2006/main" name="Titel">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E65540F5-C8A3-4E6B-A329-53E92D6BBCDE}"/>
    </a:ext>
  </a:extLst>
</a:theme>
</file>

<file path=ppt/theme/theme2.xml><?xml version="1.0" encoding="utf-8"?>
<a:theme xmlns:a="http://schemas.openxmlformats.org/drawingml/2006/main" name="Basis slides">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7C464D95-30C9-475B-966F-21B9E8DEC4D5}"/>
    </a:ext>
  </a:extLst>
</a:theme>
</file>

<file path=ppt/theme/theme3.xml><?xml version="1.0" encoding="utf-8"?>
<a:theme xmlns:a="http://schemas.openxmlformats.org/drawingml/2006/main" name="Afsluiting">
  <a:themeElements>
    <a:clrScheme name="RailAlert">
      <a:dk1>
        <a:srgbClr val="000000"/>
      </a:dk1>
      <a:lt1>
        <a:srgbClr val="FFFFFF"/>
      </a:lt1>
      <a:dk2>
        <a:srgbClr val="000000"/>
      </a:dk2>
      <a:lt2>
        <a:srgbClr val="E7E6E6"/>
      </a:lt2>
      <a:accent1>
        <a:srgbClr val="2F1351"/>
      </a:accent1>
      <a:accent2>
        <a:srgbClr val="EC6608"/>
      </a:accent2>
      <a:accent3>
        <a:srgbClr val="A5A5A5"/>
      </a:accent3>
      <a:accent4>
        <a:srgbClr val="FFCC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Ji Presentatie.potx" id="{8C01973A-2948-4A48-9102-3EE3F51A029A}" vid="{7C464D95-30C9-475B-966F-21B9E8DEC4D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B453E9523E6AB248BC7B704EFFE5ABE5" ma:contentTypeVersion="14" ma:contentTypeDescription="Create a new document." ma:contentTypeScope="" ma:versionID="39c8d9cf3954653bd3fe87b806c7914f">
  <xsd:schema xmlns:xsd="http://www.w3.org/2001/XMLSchema" xmlns:xs="http://www.w3.org/2001/XMLSchema" xmlns:p="http://schemas.microsoft.com/office/2006/metadata/properties" xmlns:ns2="feef5865-a982-42aa-8640-9d4286765ef6" xmlns:ns3="2b7f2d15-fa79-4e5e-9f22-87304e852f3e" xmlns:ns4="4c833a24-6ee5-4c8e-8c60-9f3452e737a1" targetNamespace="http://schemas.microsoft.com/office/2006/metadata/properties" ma:root="true" ma:fieldsID="888cb5979903b44d7d428f828be0e4ec" ns2:_="" ns3:_="" ns4:_="">
    <xsd:import namespace="feef5865-a982-42aa-8640-9d4286765ef6"/>
    <xsd:import namespace="2b7f2d15-fa79-4e5e-9f22-87304e852f3e"/>
    <xsd:import namespace="4c833a24-6ee5-4c8e-8c60-9f3452e737a1"/>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4:SharedWithUsers" minOccurs="0"/>
                <xsd:element ref="ns4:SharedWithDetails" minOccurs="0"/>
                <xsd:element ref="ns3:MediaServiceObjectDetectorVersions" minOccurs="0"/>
                <xsd:element ref="ns3:MediaServiceSearchProperties"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ef5865-a982-42aa-8640-9d4286765ef6"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Id blijven behouden" ma:description="Id behouden tijdens toevoegen." ma:hidden="true" ma:internalName="_dlc_DocIdPersistId" ma:readOnly="true">
      <xsd:simpleType>
        <xsd:restriction base="dms:Boolean"/>
      </xsd:simpleType>
    </xsd:element>
    <xsd:element name="TaxCatchAll" ma:index="19" nillable="true" ma:displayName="Taxonomy Catch All Column" ma:hidden="true" ma:list="{a9ea6e0b-355d-4a9d-adf8-940264979572}" ma:internalName="TaxCatchAll" ma:showField="CatchAllData" ma:web="4c833a24-6ee5-4c8e-8c60-9f3452e737a1">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b7f2d15-fa79-4e5e-9f22-87304e852f3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2a34957-f4c5-4396-b3a3-e9c9104dfe78" ma:termSetId="09814cd3-568e-fe90-9814-8d621ff8fb84" ma:anchorId="fba54fb3-c3e1-fe81-a776-ca4b69148c4d" ma:open="true" ma:isKeyword="false">
      <xsd:complexType>
        <xsd:sequence>
          <xsd:element ref="pc:Terms" minOccurs="0" maxOccurs="1"/>
        </xsd:sequence>
      </xsd:complex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c833a24-6ee5-4c8e-8c60-9f3452e737a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feef5865-a982-42aa-8640-9d4286765ef6" xsi:nil="true"/>
    <lcf76f155ced4ddcb4097134ff3c332f xmlns="2b7f2d15-fa79-4e5e-9f22-87304e852f3e">
      <Terms xmlns="http://schemas.microsoft.com/office/infopath/2007/PartnerControls"/>
    </lcf76f155ced4ddcb4097134ff3c332f>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F716AAF-C6A0-4640-A5DB-821F8F30B293}">
  <ds:schemaRefs>
    <ds:schemaRef ds:uri="http://schemas.microsoft.com/sharepoint/events"/>
  </ds:schemaRefs>
</ds:datastoreItem>
</file>

<file path=customXml/itemProps2.xml><?xml version="1.0" encoding="utf-8"?>
<ds:datastoreItem xmlns:ds="http://schemas.openxmlformats.org/officeDocument/2006/customXml" ds:itemID="{7758026C-62CA-4D17-9E34-BB44D90C7B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eef5865-a982-42aa-8640-9d4286765ef6"/>
    <ds:schemaRef ds:uri="2b7f2d15-fa79-4e5e-9f22-87304e852f3e"/>
    <ds:schemaRef ds:uri="4c833a24-6ee5-4c8e-8c60-9f3452e737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6ECCEA6-3255-42B5-B2E9-3D9A35F97E4D}">
  <ds:schemaRefs>
    <ds:schemaRef ds:uri="http://www.w3.org/XML/1998/namespace"/>
    <ds:schemaRef ds:uri="http://purl.org/dc/elements/1.1/"/>
    <ds:schemaRef ds:uri="http://schemas.microsoft.com/office/2006/documentManagement/types"/>
    <ds:schemaRef ds:uri="http://purl.org/dc/dcmitype/"/>
    <ds:schemaRef ds:uri="4c833a24-6ee5-4c8e-8c60-9f3452e737a1"/>
    <ds:schemaRef ds:uri="http://schemas.openxmlformats.org/package/2006/metadata/core-properties"/>
    <ds:schemaRef ds:uri="2b7f2d15-fa79-4e5e-9f22-87304e852f3e"/>
    <ds:schemaRef ds:uri="http://schemas.microsoft.com/office/2006/metadata/properties"/>
    <ds:schemaRef ds:uri="http://schemas.microsoft.com/office/infopath/2007/PartnerControls"/>
    <ds:schemaRef ds:uri="feef5865-a982-42aa-8640-9d4286765ef6"/>
    <ds:schemaRef ds:uri="http://purl.org/dc/terms/"/>
  </ds:schemaRefs>
</ds:datastoreItem>
</file>

<file path=customXml/itemProps4.xml><?xml version="1.0" encoding="utf-8"?>
<ds:datastoreItem xmlns:ds="http://schemas.openxmlformats.org/officeDocument/2006/customXml" ds:itemID="{F1F6C466-D6BB-47B7-9069-1659F53724EF}">
  <ds:schemaRefs>
    <ds:schemaRef ds:uri="http://schemas.microsoft.com/sharepoint/v3/contenttype/forms"/>
  </ds:schemaRefs>
</ds:datastoreItem>
</file>

<file path=docMetadata/LabelInfo.xml><?xml version="1.0" encoding="utf-8"?>
<clbl:labelList xmlns:clbl="http://schemas.microsoft.com/office/2020/mipLabelMetadata">
  <clbl:label id="{cdc477bf-b6e3-4345-b1be-3b225394e17e}" enabled="0" method="" siteId="{cdc477bf-b6e3-4345-b1be-3b225394e17e}" removed="1"/>
</clbl:labelList>
</file>

<file path=docProps/app.xml><?xml version="1.0" encoding="utf-8"?>
<Properties xmlns="http://schemas.openxmlformats.org/officeDocument/2006/extended-properties" xmlns:vt="http://schemas.openxmlformats.org/officeDocument/2006/docPropsVTypes">
  <Template>Office Theme</Template>
  <TotalTime>0</TotalTime>
  <Words>3391</Words>
  <Application>Microsoft Office PowerPoint</Application>
  <PresentationFormat>Aangepast</PresentationFormat>
  <Paragraphs>385</Paragraphs>
  <Slides>28</Slides>
  <Notes>18</Notes>
  <HiddenSlides>0</HiddenSlides>
  <MMClips>0</MMClips>
  <ScaleCrop>false</ScaleCrop>
  <HeadingPairs>
    <vt:vector size="6" baseType="variant">
      <vt:variant>
        <vt:lpstr>Gebruikte lettertypen</vt:lpstr>
      </vt:variant>
      <vt:variant>
        <vt:i4>6</vt:i4>
      </vt:variant>
      <vt:variant>
        <vt:lpstr>Thema</vt:lpstr>
      </vt:variant>
      <vt:variant>
        <vt:i4>3</vt:i4>
      </vt:variant>
      <vt:variant>
        <vt:lpstr>Diatitels</vt:lpstr>
      </vt:variant>
      <vt:variant>
        <vt:i4>28</vt:i4>
      </vt:variant>
    </vt:vector>
  </HeadingPairs>
  <TitlesOfParts>
    <vt:vector size="37" baseType="lpstr">
      <vt:lpstr>Aptos</vt:lpstr>
      <vt:lpstr>Arial</vt:lpstr>
      <vt:lpstr>Calibri</vt:lpstr>
      <vt:lpstr>Lucida Sans</vt:lpstr>
      <vt:lpstr>Symbol</vt:lpstr>
      <vt:lpstr>Wingdings</vt:lpstr>
      <vt:lpstr>Titel</vt:lpstr>
      <vt:lpstr>Basis slides</vt:lpstr>
      <vt:lpstr>Afsluiting</vt:lpstr>
      <vt:lpstr>Het nieuwe Vvw aanrijdgevaar trein</vt:lpstr>
      <vt:lpstr>Inhoud </vt:lpstr>
      <vt:lpstr>Documenten en opzet </vt:lpstr>
      <vt:lpstr>Gebruiksvriendelijke hoofdstukindeling</vt:lpstr>
      <vt:lpstr>Vvw-at 2023 tov 2013 – Nieuw met aanvullende voorwaarden </vt:lpstr>
      <vt:lpstr>Vvw-at 2023 tov 2013 - Verduidelijkingen en ‘neutrale’ aanpassingen </vt:lpstr>
      <vt:lpstr>Vvw-at 2023 tov 2013 - Aanscherpingen van veiligheidsmaatregelen </vt:lpstr>
      <vt:lpstr>Vvw-at -  focus op voorkomen of beheersen van aanrijdgevaar</vt:lpstr>
      <vt:lpstr>Toepassen AHS en redelijkerwijsprincipe</vt:lpstr>
      <vt:lpstr>Taken en verantwoordelijkheden</vt:lpstr>
      <vt:lpstr>Verplicht toepassen specifieke RI&amp;E bij werken in het spoor</vt:lpstr>
      <vt:lpstr>In- en uitzetten begeleid door BBD verplicht, tenzij…</vt:lpstr>
      <vt:lpstr>Bij PW-GRW altijd afbakening, tenzij…</vt:lpstr>
      <vt:lpstr>Werken met voertuigen langs het spoor </vt:lpstr>
      <vt:lpstr>Uitgangspunten werken op perrons (6.1)</vt:lpstr>
      <vt:lpstr>Voorwaarden voor werkzaamheden op perrons (6.1)</vt:lpstr>
      <vt:lpstr>Verplaatsen langs het spoor - apart hoofdstuk</vt:lpstr>
      <vt:lpstr>Oversteken door personeel</vt:lpstr>
      <vt:lpstr>TEV versus Beperkt zelfstandig betreder (BZB)</vt:lpstr>
      <vt:lpstr>Oversteken met voertuigen bij overwegen of overpaden (8.2.4 en 8.2.5)    4 situaties </vt:lpstr>
      <vt:lpstr>Verduidelijking werkplek en werklocatie (9.4)</vt:lpstr>
      <vt:lpstr>Bijlagen Vvw-at</vt:lpstr>
      <vt:lpstr>Consequenties voor betrokken partijen (1)</vt:lpstr>
      <vt:lpstr>Consequenties voor betrokken partijen (2)</vt:lpstr>
      <vt:lpstr>Consequenties voor betrokken partijen (3)</vt:lpstr>
      <vt:lpstr>Beheerste Toelating – tijdelijk verwijderd</vt:lpstr>
      <vt:lpstr>Implementatie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Voor een erg lange title  zijn er twee regels beschikbaar</dc:title>
  <dc:creator>Peter Kraaijeveld</dc:creator>
  <cp:lastModifiedBy>Robert Taen</cp:lastModifiedBy>
  <cp:revision>103</cp:revision>
  <cp:lastPrinted>2024-09-11T10:14:42Z</cp:lastPrinted>
  <dcterms:created xsi:type="dcterms:W3CDTF">2022-05-01T17:52:12Z</dcterms:created>
  <dcterms:modified xsi:type="dcterms:W3CDTF">2024-10-09T10:08:33Z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4e57bac-d225-40fb-8a9e-62b5be587a96_Enabled">
    <vt:lpwstr>true</vt:lpwstr>
  </property>
  <property fmtid="{D5CDD505-2E9C-101B-9397-08002B2CF9AE}" pid="3" name="MSIP_Label_24e57bac-d225-40fb-8a9e-62b5be587a96_SetDate">
    <vt:lpwstr>2024-09-11T10:31:22Z</vt:lpwstr>
  </property>
  <property fmtid="{D5CDD505-2E9C-101B-9397-08002B2CF9AE}" pid="4" name="MSIP_Label_24e57bac-d225-40fb-8a9e-62b5be587a96_Method">
    <vt:lpwstr>Standard</vt:lpwstr>
  </property>
  <property fmtid="{D5CDD505-2E9C-101B-9397-08002B2CF9AE}" pid="5" name="MSIP_Label_24e57bac-d225-40fb-8a9e-62b5be587a96_Name">
    <vt:lpwstr>Internal</vt:lpwstr>
  </property>
  <property fmtid="{D5CDD505-2E9C-101B-9397-08002B2CF9AE}" pid="6" name="MSIP_Label_24e57bac-d225-40fb-8a9e-62b5be587a96_SiteId">
    <vt:lpwstr>a398fcff-8d2b-4930-a7f7-e1c99a108d77</vt:lpwstr>
  </property>
  <property fmtid="{D5CDD505-2E9C-101B-9397-08002B2CF9AE}" pid="7" name="MSIP_Label_24e57bac-d225-40fb-8a9e-62b5be587a96_ActionId">
    <vt:lpwstr>4acc7cb6-4fec-4052-bdab-cadb4549c2f7</vt:lpwstr>
  </property>
  <property fmtid="{D5CDD505-2E9C-101B-9397-08002B2CF9AE}" pid="8" name="MSIP_Label_24e57bac-d225-40fb-8a9e-62b5be587a96_ContentBits">
    <vt:lpwstr>0</vt:lpwstr>
  </property>
  <property fmtid="{D5CDD505-2E9C-101B-9397-08002B2CF9AE}" pid="9" name="ContentTypeId">
    <vt:lpwstr>0x010100B453E9523E6AB248BC7B704EFFE5ABE5</vt:lpwstr>
  </property>
  <property fmtid="{D5CDD505-2E9C-101B-9397-08002B2CF9AE}" pid="10" name="MediaServiceImageTags">
    <vt:lpwstr/>
  </property>
</Properties>
</file>