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380" r:id="rId5"/>
    <p:sldId id="327" r:id="rId6"/>
    <p:sldId id="423" r:id="rId7"/>
    <p:sldId id="422" r:id="rId8"/>
    <p:sldId id="420" r:id="rId9"/>
    <p:sldId id="447" r:id="rId10"/>
    <p:sldId id="448" r:id="rId11"/>
  </p:sldIdLst>
  <p:sldSz cx="9144000" cy="6858000" type="screen4x3"/>
  <p:notesSz cx="6797675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3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C8B2"/>
    <a:srgbClr val="248D37"/>
    <a:srgbClr val="019F91"/>
    <a:srgbClr val="01A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BB2A9D-060B-44EC-8F71-C40CE4858F2F}" v="1" dt="2019-12-18T16:56:58.7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 showGuides="1">
      <p:cViewPr varScale="1">
        <p:scale>
          <a:sx n="121" d="100"/>
          <a:sy n="121" d="100"/>
        </p:scale>
        <p:origin x="1506" y="108"/>
      </p:cViewPr>
      <p:guideLst>
        <p:guide orient="horz" pos="3929"/>
        <p:guide pos="2880"/>
        <p:guide orient="horz" pos="13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beek, Robert" userId="4f9f7f4f-dbd4-4c34-9159-91c0296bc28e" providerId="ADAL" clId="{FEBB2A9D-060B-44EC-8F71-C40CE4858F2F}"/>
    <pc:docChg chg="undo modSld">
      <pc:chgData name="Verbeek, Robert" userId="4f9f7f4f-dbd4-4c34-9159-91c0296bc28e" providerId="ADAL" clId="{FEBB2A9D-060B-44EC-8F71-C40CE4858F2F}" dt="2019-12-18T16:57:21.485" v="19" actId="1076"/>
      <pc:docMkLst>
        <pc:docMk/>
      </pc:docMkLst>
      <pc:sldChg chg="modSp">
        <pc:chgData name="Verbeek, Robert" userId="4f9f7f4f-dbd4-4c34-9159-91c0296bc28e" providerId="ADAL" clId="{FEBB2A9D-060B-44EC-8F71-C40CE4858F2F}" dt="2019-12-18T16:54:12.939" v="13" actId="122"/>
        <pc:sldMkLst>
          <pc:docMk/>
          <pc:sldMk cId="148320231" sldId="380"/>
        </pc:sldMkLst>
        <pc:spChg chg="mod">
          <ac:chgData name="Verbeek, Robert" userId="4f9f7f4f-dbd4-4c34-9159-91c0296bc28e" providerId="ADAL" clId="{FEBB2A9D-060B-44EC-8F71-C40CE4858F2F}" dt="2019-12-18T16:54:12.939" v="13" actId="122"/>
          <ac:spMkLst>
            <pc:docMk/>
            <pc:sldMk cId="148320231" sldId="380"/>
            <ac:spMk id="10" creationId="{44D748C6-DA36-4C82-A382-A8A2118C7BB3}"/>
          </ac:spMkLst>
        </pc:spChg>
      </pc:sldChg>
      <pc:sldChg chg="addSp modSp">
        <pc:chgData name="Verbeek, Robert" userId="4f9f7f4f-dbd4-4c34-9159-91c0296bc28e" providerId="ADAL" clId="{FEBB2A9D-060B-44EC-8F71-C40CE4858F2F}" dt="2019-12-18T16:57:21.485" v="19" actId="1076"/>
        <pc:sldMkLst>
          <pc:docMk/>
          <pc:sldMk cId="1055466314" sldId="447"/>
        </pc:sldMkLst>
        <pc:picChg chg="add mod">
          <ac:chgData name="Verbeek, Robert" userId="4f9f7f4f-dbd4-4c34-9159-91c0296bc28e" providerId="ADAL" clId="{FEBB2A9D-060B-44EC-8F71-C40CE4858F2F}" dt="2019-12-18T16:57:21.485" v="19" actId="1076"/>
          <ac:picMkLst>
            <pc:docMk/>
            <pc:sldMk cId="1055466314" sldId="447"/>
            <ac:picMk id="3" creationId="{BDC5137D-F262-4E3A-8CDD-D48A4B456119}"/>
          </ac:picMkLst>
        </pc:picChg>
      </pc:sldChg>
    </pc:docChg>
  </pc:docChgLst>
  <pc:docChgLst>
    <pc:chgData name="Verbeek, Robert" userId="4f9f7f4f-dbd4-4c34-9159-91c0296bc28e" providerId="ADAL" clId="{C932E5A2-EA27-408F-BC38-FB8EF55D91A1}"/>
    <pc:docChg chg="delSld">
      <pc:chgData name="Verbeek, Robert" userId="4f9f7f4f-dbd4-4c34-9159-91c0296bc28e" providerId="ADAL" clId="{C932E5A2-EA27-408F-BC38-FB8EF55D91A1}" dt="2019-12-13T08:03:40.919" v="28" actId="2696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73712-CC1B-4E3E-A59D-5989C2099B57}" type="datetimeFigureOut">
              <a:rPr lang="nl-NL" smtClean="0"/>
              <a:t>18-12-2019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312FB-9899-46D8-890E-0775C762FA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115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312FB-9899-46D8-890E-0775C762FAB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374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312FB-9899-46D8-890E-0775C762FAB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317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312FB-9899-46D8-890E-0775C762FAB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4720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312FB-9899-46D8-890E-0775C762FAB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5698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312FB-9899-46D8-890E-0775C762FAB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3520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312FB-9899-46D8-890E-0775C762FAB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0083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312FB-9899-46D8-890E-0775C762FAB2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96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FAE75C-C19B-461F-9638-98C588129D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pattFill prst="ltUpDiag">
            <a:fgClr>
              <a:schemeClr val="accent4"/>
            </a:fgClr>
            <a:bgClr>
              <a:schemeClr val="bg1"/>
            </a:bgClr>
          </a:pattFill>
        </p:spPr>
        <p:txBody>
          <a:bodyPr/>
          <a:lstStyle>
            <a:lvl1pPr marL="171450" marR="0" indent="-17145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350"/>
            </a:lvl1pPr>
          </a:lstStyle>
          <a:p>
            <a:pPr marL="171450" lvl="0" indent="-171450" algn="ctr"/>
            <a:r>
              <a:rPr lang="en-US" err="1"/>
              <a:t>Klik</a:t>
            </a:r>
            <a:r>
              <a:rPr lang="en-US"/>
              <a:t> op het icoon om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afbeelding</a:t>
            </a:r>
            <a:r>
              <a:rPr lang="en-US"/>
              <a:t> in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voegen</a:t>
            </a:r>
            <a:endParaRPr lang="en-US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C90A5E7B-9A96-4742-A663-C4D3029B0D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5856" y="3629025"/>
            <a:ext cx="6757988" cy="10763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900"/>
              </a:spcBef>
              <a:buNone/>
              <a:defRPr sz="27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buNone/>
              <a:defRPr b="1">
                <a:solidFill>
                  <a:schemeClr val="accent2"/>
                </a:solidFill>
              </a:defRPr>
            </a:lvl2pPr>
            <a:lvl3pPr marL="135731" indent="-13573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50"/>
            </a:lvl3pPr>
            <a:lvl4pPr marL="0" indent="0">
              <a:lnSpc>
                <a:spcPct val="100000"/>
              </a:lnSpc>
              <a:spcBef>
                <a:spcPts val="900"/>
              </a:spcBef>
              <a:buNone/>
              <a:defRPr b="1">
                <a:solidFill>
                  <a:schemeClr val="accent3"/>
                </a:solidFill>
              </a:defRPr>
            </a:lvl4pPr>
            <a:lvl5pPr marL="0" indent="0">
              <a:lnSpc>
                <a:spcPct val="100000"/>
              </a:lnSpc>
              <a:spcBef>
                <a:spcPts val="900"/>
              </a:spcBef>
              <a:buNone/>
              <a:defRPr sz="900"/>
            </a:lvl5pPr>
          </a:lstStyle>
          <a:p>
            <a:pPr lvl="0"/>
            <a:r>
              <a:rPr lang="en-US" dirty="0"/>
              <a:t>Kop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A46D08-0023-4F07-B56A-C48AE36F03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5856" y="4705350"/>
            <a:ext cx="6757988" cy="781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105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</a:lstStyle>
          <a:p>
            <a:pPr lvl="0"/>
            <a:r>
              <a:rPr lang="en-US" dirty="0"/>
              <a:t>Naam </a:t>
            </a:r>
            <a:r>
              <a:rPr lang="en-US" dirty="0" err="1"/>
              <a:t>Spreker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29B2E95-0807-436B-BC3E-3BC1A7D24516}"/>
              </a:ext>
            </a:extLst>
          </p:cNvPr>
          <p:cNvCxnSpPr/>
          <p:nvPr userDrawn="1"/>
        </p:nvCxnSpPr>
        <p:spPr>
          <a:xfrm flipH="1">
            <a:off x="-1814512" y="9525"/>
            <a:ext cx="175021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5E8D37B-FB8B-4720-B018-6C305EB73AC6}"/>
              </a:ext>
            </a:extLst>
          </p:cNvPr>
          <p:cNvCxnSpPr/>
          <p:nvPr userDrawn="1"/>
        </p:nvCxnSpPr>
        <p:spPr>
          <a:xfrm flipH="1">
            <a:off x="9186863" y="9525"/>
            <a:ext cx="175021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63C721B-0F13-429B-B3A2-3094FA74D8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44" y="6306345"/>
            <a:ext cx="938213" cy="32305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600" b="1">
                <a:solidFill>
                  <a:schemeClr val="bg1"/>
                </a:solidFill>
              </a:defRPr>
            </a:lvl1pPr>
            <a:lvl2pPr marL="342900" indent="0">
              <a:buNone/>
              <a:defRPr sz="600" b="1">
                <a:solidFill>
                  <a:schemeClr val="accent2"/>
                </a:solidFill>
              </a:defRPr>
            </a:lvl2pPr>
            <a:lvl3pPr marL="685800" indent="0">
              <a:buNone/>
              <a:defRPr sz="600" b="1">
                <a:solidFill>
                  <a:schemeClr val="accent2"/>
                </a:solidFill>
              </a:defRPr>
            </a:lvl3pPr>
            <a:lvl4pPr marL="1028700" indent="0">
              <a:buNone/>
              <a:defRPr sz="600" b="1">
                <a:solidFill>
                  <a:schemeClr val="accent2"/>
                </a:solidFill>
              </a:defRPr>
            </a:lvl4pPr>
            <a:lvl5pPr marL="1371600" indent="0">
              <a:buNone/>
              <a:defRPr sz="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dirty="0"/>
              <a:t>Hier kan uw voettekst staan, over 2 regels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1B8155C-39BF-4B47-971B-2E74F210921D}"/>
              </a:ext>
            </a:extLst>
          </p:cNvPr>
          <p:cNvCxnSpPr/>
          <p:nvPr userDrawn="1"/>
        </p:nvCxnSpPr>
        <p:spPr>
          <a:xfrm flipH="1">
            <a:off x="9186863" y="3202668"/>
            <a:ext cx="175021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CB0E998-E014-42C4-8F63-672730916E58}"/>
              </a:ext>
            </a:extLst>
          </p:cNvPr>
          <p:cNvSpPr txBox="1"/>
          <p:nvPr userDrawn="1"/>
        </p:nvSpPr>
        <p:spPr>
          <a:xfrm>
            <a:off x="9186862" y="3278868"/>
            <a:ext cx="3831818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err="1">
                <a:solidFill>
                  <a:schemeClr val="tx1"/>
                </a:solidFill>
              </a:rPr>
              <a:t>Fotografie</a:t>
            </a:r>
            <a:r>
              <a:rPr lang="en-GB" sz="900" dirty="0">
                <a:solidFill>
                  <a:schemeClr val="tx1"/>
                </a:solidFill>
              </a:rPr>
              <a:t>: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 het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icoon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het centrum van het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grijze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vlak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Kies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bestand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uit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folders.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‘Open’ om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foto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voegen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zal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automatisch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het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vlak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geplaatst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 de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wijzigen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bij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snijden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naar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Format&gt; Crop.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Foto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veranderen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rechtermuistoets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 ‘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wijzigen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weg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gooien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het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druk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 </a:t>
            </a:r>
            <a:b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 space op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toetsenbord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B1CC3E-B7B5-4F75-A746-4A8AB7680982}"/>
              </a:ext>
            </a:extLst>
          </p:cNvPr>
          <p:cNvSpPr txBox="1"/>
          <p:nvPr userDrawn="1"/>
        </p:nvSpPr>
        <p:spPr>
          <a:xfrm>
            <a:off x="9186863" y="85726"/>
            <a:ext cx="2193549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Heb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je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een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andere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layout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nodig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  <a:b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Klik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op Home tab &gt;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Indeling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Hier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kun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je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alle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dia’s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vinden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die </a:t>
            </a:r>
            <a:b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zich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deze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template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bevinden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Volgt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je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dia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niet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meer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template of</a:t>
            </a:r>
            <a:b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staan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bullets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titels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scheef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t.o.v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de </a:t>
            </a:r>
            <a:b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vorige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volgende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slide: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naar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mini’s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aan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linkerkant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b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 de slide die je wilt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herstellen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Rechtermuis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herstellen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4C32E5C-6B96-472C-96C6-CD88A46C1181}"/>
              </a:ext>
            </a:extLst>
          </p:cNvPr>
          <p:cNvCxnSpPr/>
          <p:nvPr userDrawn="1"/>
        </p:nvCxnSpPr>
        <p:spPr>
          <a:xfrm flipH="1">
            <a:off x="-1814512" y="2215696"/>
            <a:ext cx="175021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C8EEBF0-E8F5-46AC-9A73-C54C48C414D6}"/>
              </a:ext>
            </a:extLst>
          </p:cNvPr>
          <p:cNvSpPr txBox="1"/>
          <p:nvPr userDrawn="1"/>
        </p:nvSpPr>
        <p:spPr>
          <a:xfrm>
            <a:off x="-1870187" y="2291896"/>
            <a:ext cx="17840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Verander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Font  /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kleur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logo: 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Selecteer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tekst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kies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 (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voorkeur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of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groene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tekst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Bekijk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welke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kleur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beter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leesbaar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op de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foto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9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kunt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kleur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van het logo </a:t>
            </a:r>
            <a:b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ook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aanpassen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maar </a:t>
            </a:r>
            <a:r>
              <a:rPr lang="en-GB" sz="9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alleen</a:t>
            </a:r>
            <a:br>
              <a:rPr lang="en-GB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 </a:t>
            </a:r>
            <a:r>
              <a:rPr lang="en-GB" sz="9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GB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groen</a:t>
            </a:r>
            <a:r>
              <a:rPr lang="en-GB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zijn</a:t>
            </a:r>
            <a:r>
              <a:rPr lang="en-GB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toegestaan</a:t>
            </a:r>
            <a:r>
              <a:rPr lang="en-GB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11DE4C-F962-492B-A129-CF043BDD9389}"/>
              </a:ext>
            </a:extLst>
          </p:cNvPr>
          <p:cNvSpPr txBox="1"/>
          <p:nvPr userDrawn="1"/>
        </p:nvSpPr>
        <p:spPr>
          <a:xfrm>
            <a:off x="-1870187" y="85726"/>
            <a:ext cx="18453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Gebruik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alleen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dit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lettertype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Arial</a:t>
            </a:r>
          </a:p>
          <a:p>
            <a:endParaRPr lang="en-GB" sz="900" b="1" dirty="0"/>
          </a:p>
          <a:p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Deze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variaties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van het Arial font </a:t>
            </a:r>
            <a:b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zijn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toegestaan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Arial Regular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Arial Bold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Arial Italic</a:t>
            </a:r>
          </a:p>
        </p:txBody>
      </p:sp>
    </p:spTree>
    <p:extLst>
      <p:ext uri="{BB962C8B-B14F-4D97-AF65-F5344CB8AC3E}">
        <p14:creationId xmlns:p14="http://schemas.microsoft.com/office/powerpoint/2010/main" val="19469597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74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split - W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3">
            <a:extLst>
              <a:ext uri="{FF2B5EF4-FFF2-40B4-BE49-F238E27FC236}">
                <a16:creationId xmlns:a16="http://schemas.microsoft.com/office/drawing/2014/main" id="{D6FDB6E7-C0A7-4B18-96C3-010B336902F9}"/>
              </a:ext>
            </a:extLst>
          </p:cNvPr>
          <p:cNvSpPr>
            <a:spLocks/>
          </p:cNvSpPr>
          <p:nvPr userDrawn="1"/>
        </p:nvSpPr>
        <p:spPr bwMode="auto">
          <a:xfrm>
            <a:off x="7810500" y="6256216"/>
            <a:ext cx="1340644" cy="601787"/>
          </a:xfrm>
          <a:custGeom>
            <a:avLst/>
            <a:gdLst>
              <a:gd name="T0" fmla="*/ 0 w 3176"/>
              <a:gd name="T1" fmla="*/ 1121 h 1121"/>
              <a:gd name="T2" fmla="*/ 821 w 3176"/>
              <a:gd name="T3" fmla="*/ 0 h 1121"/>
              <a:gd name="T4" fmla="*/ 3176 w 3176"/>
              <a:gd name="T5" fmla="*/ 0 h 1121"/>
              <a:gd name="T6" fmla="*/ 3176 w 3176"/>
              <a:gd name="T7" fmla="*/ 1121 h 1121"/>
              <a:gd name="T8" fmla="*/ 0 w 3176"/>
              <a:gd name="T9" fmla="*/ 1121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76" h="1121">
                <a:moveTo>
                  <a:pt x="0" y="1121"/>
                </a:moveTo>
                <a:lnTo>
                  <a:pt x="821" y="0"/>
                </a:lnTo>
                <a:lnTo>
                  <a:pt x="3176" y="0"/>
                </a:lnTo>
                <a:lnTo>
                  <a:pt x="3176" y="1121"/>
                </a:lnTo>
                <a:lnTo>
                  <a:pt x="0" y="1121"/>
                </a:lnTo>
                <a:close/>
              </a:path>
            </a:pathLst>
          </a:custGeom>
          <a:solidFill>
            <a:srgbClr val="EA5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F09D706-9253-4D25-98E7-292CB14A88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43987" y="1233489"/>
            <a:ext cx="3269801" cy="52751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900"/>
              </a:spcBef>
              <a:buNone/>
              <a:defRPr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buNone/>
              <a:defRPr b="1">
                <a:solidFill>
                  <a:schemeClr val="accent2"/>
                </a:solidFill>
              </a:defRPr>
            </a:lvl2pPr>
            <a:lvl3pPr marL="135731" indent="-13573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50"/>
            </a:lvl3pPr>
            <a:lvl4pPr marL="0" indent="0">
              <a:lnSpc>
                <a:spcPct val="100000"/>
              </a:lnSpc>
              <a:spcBef>
                <a:spcPts val="900"/>
              </a:spcBef>
              <a:buNone/>
              <a:defRPr b="1">
                <a:solidFill>
                  <a:schemeClr val="accent3"/>
                </a:solidFill>
              </a:defRPr>
            </a:lvl4pPr>
            <a:lvl5pPr marL="0" indent="0">
              <a:lnSpc>
                <a:spcPct val="100000"/>
              </a:lnSpc>
              <a:spcBef>
                <a:spcPts val="900"/>
              </a:spcBef>
              <a:buNone/>
              <a:defRPr sz="1200"/>
            </a:lvl5pPr>
          </a:lstStyle>
          <a:p>
            <a:pPr lvl="0"/>
            <a:r>
              <a:rPr lang="en-US" dirty="0"/>
              <a:t>Kop 1</a:t>
            </a:r>
          </a:p>
          <a:p>
            <a:pPr lvl="1"/>
            <a:r>
              <a:rPr lang="en-US" dirty="0"/>
              <a:t>Kop 2</a:t>
            </a:r>
          </a:p>
          <a:p>
            <a:pPr lvl="2"/>
            <a:r>
              <a:rPr lang="en-US" dirty="0"/>
              <a:t>Bullet </a:t>
            </a:r>
            <a:r>
              <a:rPr lang="en-US" dirty="0" err="1"/>
              <a:t>lijst</a:t>
            </a:r>
            <a:endParaRPr lang="en-US" dirty="0"/>
          </a:p>
          <a:p>
            <a:pPr lvl="3"/>
            <a:r>
              <a:rPr lang="en-US" dirty="0"/>
              <a:t>Kop 3</a:t>
            </a:r>
          </a:p>
          <a:p>
            <a:pPr lvl="4"/>
            <a:r>
              <a:rPr lang="en-US" dirty="0" err="1"/>
              <a:t>Normaal</a:t>
            </a:r>
            <a:r>
              <a:rPr lang="en-US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9C6595-CFD7-4960-9E14-62BF2842206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25794" y="1233488"/>
            <a:ext cx="3185747" cy="5275262"/>
          </a:xfrm>
          <a:prstGeom prst="rect">
            <a:avLst/>
          </a:prstGeom>
        </p:spPr>
        <p:txBody>
          <a:bodyPr/>
          <a:lstStyle>
            <a:lvl1pPr marL="171450" indent="-171450" algn="ctr">
              <a:buNone/>
              <a:defRPr sz="1200"/>
            </a:lvl1pPr>
          </a:lstStyle>
          <a:p>
            <a:pPr marL="171450" lvl="0" indent="-171450" algn="ctr"/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content in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12" name="Rechthoek 6">
            <a:extLst>
              <a:ext uri="{FF2B5EF4-FFF2-40B4-BE49-F238E27FC236}">
                <a16:creationId xmlns:a16="http://schemas.microsoft.com/office/drawing/2014/main" id="{00A25354-4C07-4C36-987B-D051C296CC9E}"/>
              </a:ext>
            </a:extLst>
          </p:cNvPr>
          <p:cNvSpPr/>
          <p:nvPr userDrawn="1"/>
        </p:nvSpPr>
        <p:spPr>
          <a:xfrm>
            <a:off x="8587459" y="6418608"/>
            <a:ext cx="3257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78F02DA-AB65-4DE3-8C32-C1DFFF12922F}" type="slidenum">
              <a:rPr lang="nl-NL" sz="900" b="0">
                <a:solidFill>
                  <a:schemeClr val="bg1"/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nl-NL" sz="900" b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B9CAFF-3574-4F4D-9862-78FBDFB184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644" y="6306345"/>
            <a:ext cx="938213" cy="32305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" b="1">
                <a:solidFill>
                  <a:schemeClr val="accent2"/>
                </a:solidFill>
              </a:defRPr>
            </a:lvl1pPr>
            <a:lvl2pPr marL="342900" indent="0">
              <a:buNone/>
              <a:defRPr sz="600" b="1">
                <a:solidFill>
                  <a:schemeClr val="accent2"/>
                </a:solidFill>
              </a:defRPr>
            </a:lvl2pPr>
            <a:lvl3pPr marL="685800" indent="0">
              <a:buNone/>
              <a:defRPr sz="600" b="1">
                <a:solidFill>
                  <a:schemeClr val="accent2"/>
                </a:solidFill>
              </a:defRPr>
            </a:lvl3pPr>
            <a:lvl4pPr marL="1028700" indent="0">
              <a:buNone/>
              <a:defRPr sz="600" b="1">
                <a:solidFill>
                  <a:schemeClr val="accent2"/>
                </a:solidFill>
              </a:defRPr>
            </a:lvl4pPr>
            <a:lvl5pPr marL="1371600" indent="0">
              <a:buNone/>
              <a:defRPr sz="600" b="1">
                <a:solidFill>
                  <a:schemeClr val="accent2"/>
                </a:solidFill>
              </a:defRPr>
            </a:lvl5pPr>
          </a:lstStyle>
          <a:p>
            <a:r>
              <a:rPr lang="nl-NL" dirty="0"/>
              <a:t>Hier kan uw voettekst staan, over 2 regels</a:t>
            </a:r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BC39FF-A849-4EF2-850E-BBA0CBBBA7AA}"/>
              </a:ext>
            </a:extLst>
          </p:cNvPr>
          <p:cNvCxnSpPr/>
          <p:nvPr userDrawn="1"/>
        </p:nvCxnSpPr>
        <p:spPr>
          <a:xfrm flipH="1">
            <a:off x="-1814512" y="2215696"/>
            <a:ext cx="175021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D57412D-D253-4548-B799-CAED41B8F218}"/>
              </a:ext>
            </a:extLst>
          </p:cNvPr>
          <p:cNvSpPr txBox="1"/>
          <p:nvPr userDrawn="1"/>
        </p:nvSpPr>
        <p:spPr>
          <a:xfrm>
            <a:off x="-1870187" y="2291897"/>
            <a:ext cx="1892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Verander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van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Stijl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Selecteer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tekst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druk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</a:t>
            </a:r>
            <a:b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 je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toetsenbord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om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wisselen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van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stijl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014527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70" userDrawn="1">
          <p15:clr>
            <a:srgbClr val="FBAE40"/>
          </p15:clr>
        </p15:guide>
        <p15:guide id="2" orient="horz" pos="2863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orient="horz" pos="777" userDrawn="1">
          <p15:clr>
            <a:srgbClr val="FBAE40"/>
          </p15:clr>
        </p15:guide>
        <p15:guide id="5" pos="4973" userDrawn="1">
          <p15:clr>
            <a:srgbClr val="FBAE40"/>
          </p15:clr>
        </p15:guide>
        <p15:guide id="6" pos="2778" userDrawn="1">
          <p15:clr>
            <a:srgbClr val="FBAE40"/>
          </p15:clr>
        </p15:guide>
        <p15:guide id="7" pos="298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B78231-469E-4C47-9138-7D540F90FD78}"/>
              </a:ext>
            </a:extLst>
          </p:cNvPr>
          <p:cNvSpPr/>
          <p:nvPr userDrawn="1"/>
        </p:nvSpPr>
        <p:spPr>
          <a:xfrm>
            <a:off x="4572001" y="0"/>
            <a:ext cx="4571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4ADE4594-2D6A-43F9-95B8-E31736715840}"/>
              </a:ext>
            </a:extLst>
          </p:cNvPr>
          <p:cNvSpPr>
            <a:spLocks/>
          </p:cNvSpPr>
          <p:nvPr userDrawn="1"/>
        </p:nvSpPr>
        <p:spPr bwMode="auto">
          <a:xfrm>
            <a:off x="7810500" y="6256216"/>
            <a:ext cx="1340644" cy="601787"/>
          </a:xfrm>
          <a:custGeom>
            <a:avLst/>
            <a:gdLst>
              <a:gd name="T0" fmla="*/ 0 w 3176"/>
              <a:gd name="T1" fmla="*/ 1121 h 1121"/>
              <a:gd name="T2" fmla="*/ 821 w 3176"/>
              <a:gd name="T3" fmla="*/ 0 h 1121"/>
              <a:gd name="T4" fmla="*/ 3176 w 3176"/>
              <a:gd name="T5" fmla="*/ 0 h 1121"/>
              <a:gd name="T6" fmla="*/ 3176 w 3176"/>
              <a:gd name="T7" fmla="*/ 1121 h 1121"/>
              <a:gd name="T8" fmla="*/ 0 w 3176"/>
              <a:gd name="T9" fmla="*/ 1121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76" h="1121">
                <a:moveTo>
                  <a:pt x="0" y="1121"/>
                </a:moveTo>
                <a:lnTo>
                  <a:pt x="821" y="0"/>
                </a:lnTo>
                <a:lnTo>
                  <a:pt x="3176" y="0"/>
                </a:lnTo>
                <a:lnTo>
                  <a:pt x="3176" y="1121"/>
                </a:lnTo>
                <a:lnTo>
                  <a:pt x="0" y="1121"/>
                </a:lnTo>
                <a:close/>
              </a:path>
            </a:pathLst>
          </a:custGeom>
          <a:solidFill>
            <a:srgbClr val="EA5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F09D706-9253-4D25-98E7-292CB14A88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5857" y="1233489"/>
            <a:ext cx="3269801" cy="52751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900"/>
              </a:spcBef>
              <a:buNone/>
              <a:defRPr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buNone/>
              <a:defRPr b="1">
                <a:solidFill>
                  <a:schemeClr val="accent2"/>
                </a:solidFill>
              </a:defRPr>
            </a:lvl2pPr>
            <a:lvl3pPr marL="135731" indent="-13573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50"/>
            </a:lvl3pPr>
            <a:lvl4pPr marL="0" indent="0">
              <a:lnSpc>
                <a:spcPct val="100000"/>
              </a:lnSpc>
              <a:spcBef>
                <a:spcPts val="900"/>
              </a:spcBef>
              <a:buNone/>
              <a:defRPr b="1">
                <a:solidFill>
                  <a:schemeClr val="accent3"/>
                </a:solidFill>
              </a:defRPr>
            </a:lvl4pPr>
            <a:lvl5pPr marL="0" indent="0">
              <a:lnSpc>
                <a:spcPct val="100000"/>
              </a:lnSpc>
              <a:spcBef>
                <a:spcPts val="900"/>
              </a:spcBef>
              <a:buNone/>
              <a:defRPr sz="1200"/>
            </a:lvl5pPr>
          </a:lstStyle>
          <a:p>
            <a:pPr lvl="0"/>
            <a:r>
              <a:rPr lang="en-US" dirty="0"/>
              <a:t>Kop 1</a:t>
            </a:r>
          </a:p>
          <a:p>
            <a:pPr lvl="1"/>
            <a:r>
              <a:rPr lang="en-US" dirty="0"/>
              <a:t>Kop 2</a:t>
            </a:r>
          </a:p>
          <a:p>
            <a:pPr lvl="2"/>
            <a:r>
              <a:rPr lang="en-US" dirty="0"/>
              <a:t>Bullet </a:t>
            </a:r>
            <a:r>
              <a:rPr lang="en-US" dirty="0" err="1"/>
              <a:t>lijst</a:t>
            </a:r>
            <a:endParaRPr lang="en-US" dirty="0"/>
          </a:p>
          <a:p>
            <a:pPr lvl="3"/>
            <a:r>
              <a:rPr lang="en-US" dirty="0"/>
              <a:t>Kop 3</a:t>
            </a:r>
          </a:p>
          <a:p>
            <a:pPr lvl="4"/>
            <a:r>
              <a:rPr lang="en-US" dirty="0" err="1"/>
              <a:t>Normaal</a:t>
            </a:r>
            <a:r>
              <a:rPr lang="en-US" dirty="0"/>
              <a:t>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104A8CC-35FD-4225-B2DE-81F6DCBD2C2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1999" y="0"/>
            <a:ext cx="4572002" cy="6256338"/>
          </a:xfrm>
          <a:prstGeom prst="rect">
            <a:avLst/>
          </a:prstGeom>
          <a:pattFill prst="ltUpDiag">
            <a:fgClr>
              <a:schemeClr val="accent4"/>
            </a:fgClr>
            <a:bgClr>
              <a:schemeClr val="bg1"/>
            </a:bgClr>
          </a:pattFill>
        </p:spPr>
        <p:txBody>
          <a:bodyPr/>
          <a:lstStyle>
            <a:lvl1pPr marL="171450" indent="-171450" algn="ctr">
              <a:buNone/>
              <a:defRPr sz="1350"/>
            </a:lvl1pPr>
          </a:lstStyle>
          <a:p>
            <a:pPr marL="171450" lvl="0" indent="-171450" algn="ctr"/>
            <a:r>
              <a:rPr lang="en-US" err="1"/>
              <a:t>Klik</a:t>
            </a:r>
            <a:r>
              <a:rPr lang="en-US"/>
              <a:t> op het icoon om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afbeelding</a:t>
            </a:r>
            <a:r>
              <a:rPr lang="en-US"/>
              <a:t> in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voegen</a:t>
            </a:r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366B2EF-6076-48FB-A524-986DBB4C62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6372956"/>
            <a:ext cx="3321844" cy="3683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900"/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 err="1"/>
              <a:t>Plaats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uw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…</a:t>
            </a:r>
          </a:p>
        </p:txBody>
      </p:sp>
      <p:sp>
        <p:nvSpPr>
          <p:cNvPr id="15" name="Rechthoek 6">
            <a:extLst>
              <a:ext uri="{FF2B5EF4-FFF2-40B4-BE49-F238E27FC236}">
                <a16:creationId xmlns:a16="http://schemas.microsoft.com/office/drawing/2014/main" id="{925F9DE5-5772-415B-ABDA-460EA2B1F33C}"/>
              </a:ext>
            </a:extLst>
          </p:cNvPr>
          <p:cNvSpPr/>
          <p:nvPr userDrawn="1"/>
        </p:nvSpPr>
        <p:spPr>
          <a:xfrm>
            <a:off x="8587459" y="6418608"/>
            <a:ext cx="3257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78F02DA-AB65-4DE3-8C32-C1DFFF12922F}" type="slidenum">
              <a:rPr lang="nl-NL" sz="900" b="0">
                <a:solidFill>
                  <a:schemeClr val="bg1"/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nl-NL" sz="900" b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24627B0-B2A6-474C-8102-A0D7D58792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644" y="6306345"/>
            <a:ext cx="938213" cy="32305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" b="1">
                <a:solidFill>
                  <a:schemeClr val="accent2"/>
                </a:solidFill>
              </a:defRPr>
            </a:lvl1pPr>
            <a:lvl2pPr marL="342900" indent="0">
              <a:buNone/>
              <a:defRPr sz="600" b="1">
                <a:solidFill>
                  <a:schemeClr val="accent2"/>
                </a:solidFill>
              </a:defRPr>
            </a:lvl2pPr>
            <a:lvl3pPr marL="685800" indent="0">
              <a:buNone/>
              <a:defRPr sz="600" b="1">
                <a:solidFill>
                  <a:schemeClr val="accent2"/>
                </a:solidFill>
              </a:defRPr>
            </a:lvl3pPr>
            <a:lvl4pPr marL="1028700" indent="0">
              <a:buNone/>
              <a:defRPr sz="600" b="1">
                <a:solidFill>
                  <a:schemeClr val="accent2"/>
                </a:solidFill>
              </a:defRPr>
            </a:lvl4pPr>
            <a:lvl5pPr marL="1371600" indent="0">
              <a:buNone/>
              <a:defRPr sz="600" b="1">
                <a:solidFill>
                  <a:schemeClr val="accent2"/>
                </a:solidFill>
              </a:defRPr>
            </a:lvl5pPr>
          </a:lstStyle>
          <a:p>
            <a:r>
              <a:rPr lang="nl-NL" dirty="0"/>
              <a:t>Hier kan uw voettekst staan, over 2 regels</a:t>
            </a:r>
            <a:endParaRPr lang="en-GB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BBE6DED-8984-4606-BB5B-0D2D683586BC}"/>
              </a:ext>
            </a:extLst>
          </p:cNvPr>
          <p:cNvCxnSpPr/>
          <p:nvPr userDrawn="1"/>
        </p:nvCxnSpPr>
        <p:spPr>
          <a:xfrm flipH="1">
            <a:off x="-1814512" y="2215696"/>
            <a:ext cx="175021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E2DB5A-86A3-445F-99D3-EBB693D2B453}"/>
              </a:ext>
            </a:extLst>
          </p:cNvPr>
          <p:cNvCxnSpPr/>
          <p:nvPr userDrawn="1"/>
        </p:nvCxnSpPr>
        <p:spPr>
          <a:xfrm flipH="1">
            <a:off x="9186863" y="3202668"/>
            <a:ext cx="175021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8754F72-4F9A-4726-A631-F10C8A2A1D5E}"/>
              </a:ext>
            </a:extLst>
          </p:cNvPr>
          <p:cNvSpPr txBox="1"/>
          <p:nvPr userDrawn="1"/>
        </p:nvSpPr>
        <p:spPr>
          <a:xfrm>
            <a:off x="-1870187" y="2291897"/>
            <a:ext cx="1892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Verander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van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Stijl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Selecteer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tekst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druk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</a:t>
            </a:r>
            <a:b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 je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toetsenbord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om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wisselen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van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stijl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6B79BA67-76C6-4100-93E4-1C22BF8546D0}"/>
              </a:ext>
            </a:extLst>
          </p:cNvPr>
          <p:cNvSpPr txBox="1"/>
          <p:nvPr userDrawn="1"/>
        </p:nvSpPr>
        <p:spPr>
          <a:xfrm>
            <a:off x="9186862" y="3278868"/>
            <a:ext cx="3831818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err="1">
                <a:solidFill>
                  <a:schemeClr val="tx1"/>
                </a:solidFill>
              </a:rPr>
              <a:t>Fotografie</a:t>
            </a:r>
            <a:r>
              <a:rPr lang="en-GB" sz="900" dirty="0">
                <a:solidFill>
                  <a:schemeClr val="tx1"/>
                </a:solidFill>
              </a:rPr>
              <a:t>: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 het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icoon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het centrum van het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grijze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vlak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Kies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bestand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uit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folders.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‘Open’ om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foto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voegen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zal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automatisch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het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vlak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geplaatst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 de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wijzigen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bij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snijden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naar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Format&gt; Crop.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Foto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veranderen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rechtermuistoets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 ‘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wijzigen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weg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gooien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het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druk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 </a:t>
            </a:r>
            <a:b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 space op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toetsenbord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15295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70" userDrawn="1">
          <p15:clr>
            <a:srgbClr val="FBAE40"/>
          </p15:clr>
        </p15:guide>
        <p15:guide id="2" orient="horz" pos="2863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orient="horz" pos="777" userDrawn="1">
          <p15:clr>
            <a:srgbClr val="FBAE40"/>
          </p15:clr>
        </p15:guide>
        <p15:guide id="5" pos="4973" userDrawn="1">
          <p15:clr>
            <a:srgbClr val="FBAE40"/>
          </p15:clr>
        </p15:guide>
        <p15:guide id="6" pos="2778" userDrawn="1">
          <p15:clr>
            <a:srgbClr val="FBAE40"/>
          </p15:clr>
        </p15:guide>
        <p15:guide id="7" pos="2982" userDrawn="1">
          <p15:clr>
            <a:srgbClr val="FBAE40"/>
          </p15:clr>
        </p15:guide>
        <p15:guide id="8" orient="horz" pos="216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B78231-469E-4C47-9138-7D540F90FD78}"/>
              </a:ext>
            </a:extLst>
          </p:cNvPr>
          <p:cNvSpPr/>
          <p:nvPr userDrawn="1"/>
        </p:nvSpPr>
        <p:spPr>
          <a:xfrm>
            <a:off x="4572001" y="0"/>
            <a:ext cx="4571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6F42B3D8-85F4-405D-9A75-373E9A2AC835}"/>
              </a:ext>
            </a:extLst>
          </p:cNvPr>
          <p:cNvSpPr>
            <a:spLocks/>
          </p:cNvSpPr>
          <p:nvPr userDrawn="1"/>
        </p:nvSpPr>
        <p:spPr bwMode="auto">
          <a:xfrm>
            <a:off x="7810500" y="6256216"/>
            <a:ext cx="1340644" cy="601787"/>
          </a:xfrm>
          <a:custGeom>
            <a:avLst/>
            <a:gdLst>
              <a:gd name="T0" fmla="*/ 0 w 3176"/>
              <a:gd name="T1" fmla="*/ 1121 h 1121"/>
              <a:gd name="T2" fmla="*/ 821 w 3176"/>
              <a:gd name="T3" fmla="*/ 0 h 1121"/>
              <a:gd name="T4" fmla="*/ 3176 w 3176"/>
              <a:gd name="T5" fmla="*/ 0 h 1121"/>
              <a:gd name="T6" fmla="*/ 3176 w 3176"/>
              <a:gd name="T7" fmla="*/ 1121 h 1121"/>
              <a:gd name="T8" fmla="*/ 0 w 3176"/>
              <a:gd name="T9" fmla="*/ 1121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76" h="1121">
                <a:moveTo>
                  <a:pt x="0" y="1121"/>
                </a:moveTo>
                <a:lnTo>
                  <a:pt x="821" y="0"/>
                </a:lnTo>
                <a:lnTo>
                  <a:pt x="3176" y="0"/>
                </a:lnTo>
                <a:lnTo>
                  <a:pt x="3176" y="1121"/>
                </a:lnTo>
                <a:lnTo>
                  <a:pt x="0" y="1121"/>
                </a:lnTo>
                <a:close/>
              </a:path>
            </a:pathLst>
          </a:custGeom>
          <a:solidFill>
            <a:srgbClr val="EA5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F09D706-9253-4D25-98E7-292CB14A88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5857" y="1233489"/>
            <a:ext cx="3269801" cy="52751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900"/>
              </a:spcBef>
              <a:buNone/>
              <a:defRPr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buNone/>
              <a:defRPr b="1">
                <a:solidFill>
                  <a:schemeClr val="accent2"/>
                </a:solidFill>
              </a:defRPr>
            </a:lvl2pPr>
            <a:lvl3pPr marL="135731" indent="-13573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50"/>
            </a:lvl3pPr>
            <a:lvl4pPr marL="0" indent="0">
              <a:lnSpc>
                <a:spcPct val="100000"/>
              </a:lnSpc>
              <a:spcBef>
                <a:spcPts val="900"/>
              </a:spcBef>
              <a:buNone/>
              <a:defRPr b="1">
                <a:solidFill>
                  <a:schemeClr val="accent3"/>
                </a:solidFill>
              </a:defRPr>
            </a:lvl4pPr>
            <a:lvl5pPr marL="0" indent="0">
              <a:lnSpc>
                <a:spcPct val="100000"/>
              </a:lnSpc>
              <a:spcBef>
                <a:spcPts val="900"/>
              </a:spcBef>
              <a:buNone/>
              <a:defRPr sz="1200"/>
            </a:lvl5pPr>
          </a:lstStyle>
          <a:p>
            <a:pPr lvl="0"/>
            <a:r>
              <a:rPr lang="en-US" dirty="0"/>
              <a:t>Kop 1</a:t>
            </a:r>
          </a:p>
          <a:p>
            <a:pPr lvl="1"/>
            <a:r>
              <a:rPr lang="en-US" dirty="0"/>
              <a:t>Kop 2</a:t>
            </a:r>
          </a:p>
          <a:p>
            <a:pPr lvl="2"/>
            <a:r>
              <a:rPr lang="en-US" dirty="0"/>
              <a:t>Bullet </a:t>
            </a:r>
            <a:r>
              <a:rPr lang="en-US" dirty="0" err="1"/>
              <a:t>lijst</a:t>
            </a:r>
            <a:endParaRPr lang="en-US" dirty="0"/>
          </a:p>
          <a:p>
            <a:pPr lvl="3"/>
            <a:r>
              <a:rPr lang="en-US" dirty="0"/>
              <a:t>Kop 3</a:t>
            </a:r>
          </a:p>
          <a:p>
            <a:pPr lvl="4"/>
            <a:r>
              <a:rPr lang="en-US" dirty="0" err="1"/>
              <a:t>Normaal</a:t>
            </a:r>
            <a:r>
              <a:rPr lang="en-US" dirty="0"/>
              <a:t>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104A8CC-35FD-4225-B2DE-81F6DCBD2C2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1999" y="0"/>
            <a:ext cx="4572002" cy="3429000"/>
          </a:xfrm>
          <a:prstGeom prst="rect">
            <a:avLst/>
          </a:prstGeom>
          <a:pattFill prst="ltUpDiag">
            <a:fgClr>
              <a:schemeClr val="accent4"/>
            </a:fgClr>
            <a:bgClr>
              <a:schemeClr val="bg1"/>
            </a:bgClr>
          </a:pattFill>
        </p:spPr>
        <p:txBody>
          <a:bodyPr/>
          <a:lstStyle>
            <a:lvl1pPr marL="171450" indent="-171450" algn="ctr">
              <a:buNone/>
              <a:defRPr sz="1350"/>
            </a:lvl1pPr>
          </a:lstStyle>
          <a:p>
            <a:pPr marL="171450" lvl="0" indent="-171450" algn="ctr"/>
            <a:r>
              <a:rPr lang="en-US" err="1"/>
              <a:t>Klik</a:t>
            </a:r>
            <a:r>
              <a:rPr lang="en-US"/>
              <a:t> op het icoon om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afbeelding</a:t>
            </a:r>
            <a:r>
              <a:rPr lang="en-US"/>
              <a:t> in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voegen</a:t>
            </a:r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366B2EF-6076-48FB-A524-986DBB4C62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6372956"/>
            <a:ext cx="3321844" cy="3683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900"/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 err="1"/>
              <a:t>Plaats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uw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…</a:t>
            </a:r>
          </a:p>
        </p:txBody>
      </p:sp>
      <p:sp>
        <p:nvSpPr>
          <p:cNvPr id="15" name="Rechthoek 6">
            <a:extLst>
              <a:ext uri="{FF2B5EF4-FFF2-40B4-BE49-F238E27FC236}">
                <a16:creationId xmlns:a16="http://schemas.microsoft.com/office/drawing/2014/main" id="{925F9DE5-5772-415B-ABDA-460EA2B1F33C}"/>
              </a:ext>
            </a:extLst>
          </p:cNvPr>
          <p:cNvSpPr/>
          <p:nvPr userDrawn="1"/>
        </p:nvSpPr>
        <p:spPr>
          <a:xfrm>
            <a:off x="8587459" y="6418608"/>
            <a:ext cx="3257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78F02DA-AB65-4DE3-8C32-C1DFFF12922F}" type="slidenum">
              <a:rPr lang="nl-NL" sz="900" b="0">
                <a:solidFill>
                  <a:schemeClr val="bg1"/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nl-NL" sz="900" b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7C0346F-4FA6-4688-830A-85060D509DF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1999" y="3429000"/>
            <a:ext cx="2281500" cy="2827212"/>
          </a:xfrm>
          <a:prstGeom prst="rect">
            <a:avLst/>
          </a:prstGeom>
          <a:pattFill prst="ltUpDiag">
            <a:fgClr>
              <a:schemeClr val="accent4"/>
            </a:fgClr>
            <a:bgClr>
              <a:schemeClr val="bg1"/>
            </a:bgClr>
          </a:pattFill>
        </p:spPr>
        <p:txBody>
          <a:bodyPr/>
          <a:lstStyle>
            <a:lvl1pPr marL="171450" indent="-171450" algn="ctr">
              <a:buNone/>
              <a:defRPr sz="1350"/>
            </a:lvl1pPr>
          </a:lstStyle>
          <a:p>
            <a:pPr marL="171450" lvl="0" indent="-171450" algn="ctr"/>
            <a:r>
              <a:rPr lang="en-US" err="1"/>
              <a:t>Klik</a:t>
            </a:r>
            <a:r>
              <a:rPr lang="en-US"/>
              <a:t> op het icoon om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afbeelding</a:t>
            </a:r>
            <a:r>
              <a:rPr lang="en-US"/>
              <a:t> in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voegen</a:t>
            </a:r>
            <a:endParaRPr lang="en-US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556238CF-A326-46E5-A88C-BD53931B66A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53499" y="3429000"/>
            <a:ext cx="2290502" cy="2827212"/>
          </a:xfrm>
          <a:prstGeom prst="rect">
            <a:avLst/>
          </a:prstGeom>
          <a:pattFill prst="ltUpDiag">
            <a:fgClr>
              <a:schemeClr val="accent4"/>
            </a:fgClr>
            <a:bgClr>
              <a:schemeClr val="bg1"/>
            </a:bgClr>
          </a:pattFill>
        </p:spPr>
        <p:txBody>
          <a:bodyPr/>
          <a:lstStyle>
            <a:lvl1pPr marL="171450" indent="-171450" algn="ctr">
              <a:buNone/>
              <a:defRPr sz="1350"/>
            </a:lvl1pPr>
          </a:lstStyle>
          <a:p>
            <a:pPr marL="171450" lvl="0" indent="-171450" algn="ctr"/>
            <a:r>
              <a:rPr lang="en-US" err="1"/>
              <a:t>Klik</a:t>
            </a:r>
            <a:r>
              <a:rPr lang="en-US"/>
              <a:t> op het icoon om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afbeelding</a:t>
            </a:r>
            <a:r>
              <a:rPr lang="en-US"/>
              <a:t> in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voegen</a:t>
            </a:r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CA3C316-4DB8-47DA-A82F-B5135045D2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7644" y="6306345"/>
            <a:ext cx="938213" cy="32305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" b="1">
                <a:solidFill>
                  <a:schemeClr val="accent2"/>
                </a:solidFill>
              </a:defRPr>
            </a:lvl1pPr>
            <a:lvl2pPr marL="342900" indent="0">
              <a:buNone/>
              <a:defRPr sz="600" b="1">
                <a:solidFill>
                  <a:schemeClr val="accent2"/>
                </a:solidFill>
              </a:defRPr>
            </a:lvl2pPr>
            <a:lvl3pPr marL="685800" indent="0">
              <a:buNone/>
              <a:defRPr sz="600" b="1">
                <a:solidFill>
                  <a:schemeClr val="accent2"/>
                </a:solidFill>
              </a:defRPr>
            </a:lvl3pPr>
            <a:lvl4pPr marL="1028700" indent="0">
              <a:buNone/>
              <a:defRPr sz="600" b="1">
                <a:solidFill>
                  <a:schemeClr val="accent2"/>
                </a:solidFill>
              </a:defRPr>
            </a:lvl4pPr>
            <a:lvl5pPr marL="1371600" indent="0">
              <a:buNone/>
              <a:defRPr sz="600" b="1">
                <a:solidFill>
                  <a:schemeClr val="accent2"/>
                </a:solidFill>
              </a:defRPr>
            </a:lvl5pPr>
          </a:lstStyle>
          <a:p>
            <a:r>
              <a:rPr lang="nl-NL" dirty="0"/>
              <a:t>Hier kan uw voettekst staan, over 2 regels</a:t>
            </a:r>
            <a:endParaRPr lang="en-GB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ABB28A4-2030-4BC7-929E-D4CE72C979E6}"/>
              </a:ext>
            </a:extLst>
          </p:cNvPr>
          <p:cNvCxnSpPr/>
          <p:nvPr userDrawn="1"/>
        </p:nvCxnSpPr>
        <p:spPr>
          <a:xfrm flipH="1">
            <a:off x="-1814512" y="2215696"/>
            <a:ext cx="175021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F101626-037C-4BB2-AE6C-11BE4E66AFAD}"/>
              </a:ext>
            </a:extLst>
          </p:cNvPr>
          <p:cNvCxnSpPr/>
          <p:nvPr userDrawn="1"/>
        </p:nvCxnSpPr>
        <p:spPr>
          <a:xfrm flipH="1">
            <a:off x="9186863" y="3202668"/>
            <a:ext cx="175021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F3C9CDE-5B02-4ED7-ACE5-5A593A37F969}"/>
              </a:ext>
            </a:extLst>
          </p:cNvPr>
          <p:cNvSpPr txBox="1"/>
          <p:nvPr userDrawn="1"/>
        </p:nvSpPr>
        <p:spPr>
          <a:xfrm>
            <a:off x="-1870187" y="2291897"/>
            <a:ext cx="1892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Verander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van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Stijl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Selecteer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tekst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druk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</a:t>
            </a:r>
            <a:b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 je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toetsenbord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om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wisselen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van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stijl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3F7E8E80-FFB8-4EF0-A0C5-0318BBF8DE3B}"/>
              </a:ext>
            </a:extLst>
          </p:cNvPr>
          <p:cNvSpPr txBox="1"/>
          <p:nvPr userDrawn="1"/>
        </p:nvSpPr>
        <p:spPr>
          <a:xfrm>
            <a:off x="9186862" y="3278868"/>
            <a:ext cx="3831818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err="1">
                <a:solidFill>
                  <a:schemeClr val="tx1"/>
                </a:solidFill>
              </a:rPr>
              <a:t>Fotografie</a:t>
            </a:r>
            <a:r>
              <a:rPr lang="en-GB" sz="900" dirty="0">
                <a:solidFill>
                  <a:schemeClr val="tx1"/>
                </a:solidFill>
              </a:rPr>
              <a:t>: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 het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icoon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het centrum van het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grijze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vlak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Kies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bestand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uit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folders.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‘Open’ om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foto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voegen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zal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automatisch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het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vlak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geplaatst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 de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wijzigen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bij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snijden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naar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Format&gt; Crop.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Foto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veranderen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rechtermuistoets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 ‘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wijzigen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weg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gooien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het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druk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 </a:t>
            </a:r>
            <a:b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 space op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toetsenbord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42690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70" userDrawn="1">
          <p15:clr>
            <a:srgbClr val="FBAE40"/>
          </p15:clr>
        </p15:guide>
        <p15:guide id="2" orient="horz" pos="2863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orient="horz" pos="777" userDrawn="1">
          <p15:clr>
            <a:srgbClr val="FBAE40"/>
          </p15:clr>
        </p15:guide>
        <p15:guide id="5" pos="4973" userDrawn="1">
          <p15:clr>
            <a:srgbClr val="FBAE40"/>
          </p15:clr>
        </p15:guide>
        <p15:guide id="6" pos="2778" userDrawn="1">
          <p15:clr>
            <a:srgbClr val="FBAE40"/>
          </p15:clr>
        </p15:guide>
        <p15:guide id="7" pos="2982" userDrawn="1">
          <p15:clr>
            <a:srgbClr val="FBAE40"/>
          </p15:clr>
        </p15:guide>
        <p15:guide id="8" orient="horz" pos="2160" userDrawn="1">
          <p15:clr>
            <a:srgbClr val="FBAE40"/>
          </p15:clr>
        </p15:guide>
        <p15:guide id="9" pos="430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3">
            <a:extLst>
              <a:ext uri="{FF2B5EF4-FFF2-40B4-BE49-F238E27FC236}">
                <a16:creationId xmlns:a16="http://schemas.microsoft.com/office/drawing/2014/main" id="{BD17953C-9D8C-42F2-8237-3E750F05CF38}"/>
              </a:ext>
            </a:extLst>
          </p:cNvPr>
          <p:cNvSpPr>
            <a:spLocks/>
          </p:cNvSpPr>
          <p:nvPr userDrawn="1"/>
        </p:nvSpPr>
        <p:spPr bwMode="auto">
          <a:xfrm>
            <a:off x="7810500" y="6256216"/>
            <a:ext cx="1340644" cy="601787"/>
          </a:xfrm>
          <a:custGeom>
            <a:avLst/>
            <a:gdLst>
              <a:gd name="T0" fmla="*/ 0 w 3176"/>
              <a:gd name="T1" fmla="*/ 1121 h 1121"/>
              <a:gd name="T2" fmla="*/ 821 w 3176"/>
              <a:gd name="T3" fmla="*/ 0 h 1121"/>
              <a:gd name="T4" fmla="*/ 3176 w 3176"/>
              <a:gd name="T5" fmla="*/ 0 h 1121"/>
              <a:gd name="T6" fmla="*/ 3176 w 3176"/>
              <a:gd name="T7" fmla="*/ 1121 h 1121"/>
              <a:gd name="T8" fmla="*/ 0 w 3176"/>
              <a:gd name="T9" fmla="*/ 1121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76" h="1121">
                <a:moveTo>
                  <a:pt x="0" y="1121"/>
                </a:moveTo>
                <a:lnTo>
                  <a:pt x="821" y="0"/>
                </a:lnTo>
                <a:lnTo>
                  <a:pt x="3176" y="0"/>
                </a:lnTo>
                <a:lnTo>
                  <a:pt x="3176" y="1121"/>
                </a:lnTo>
                <a:lnTo>
                  <a:pt x="0" y="1121"/>
                </a:lnTo>
                <a:close/>
              </a:path>
            </a:pathLst>
          </a:custGeom>
          <a:solidFill>
            <a:srgbClr val="EA5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F09D706-9253-4D25-98E7-292CB14A88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5857" y="1233489"/>
            <a:ext cx="3269801" cy="52751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900"/>
              </a:spcBef>
              <a:buNone/>
              <a:defRPr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buNone/>
              <a:defRPr b="1">
                <a:solidFill>
                  <a:schemeClr val="accent2"/>
                </a:solidFill>
              </a:defRPr>
            </a:lvl2pPr>
            <a:lvl3pPr marL="135731" indent="-13573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50"/>
            </a:lvl3pPr>
            <a:lvl4pPr marL="0" indent="0">
              <a:lnSpc>
                <a:spcPct val="100000"/>
              </a:lnSpc>
              <a:spcBef>
                <a:spcPts val="900"/>
              </a:spcBef>
              <a:buNone/>
              <a:defRPr b="1">
                <a:solidFill>
                  <a:schemeClr val="accent3"/>
                </a:solidFill>
              </a:defRPr>
            </a:lvl4pPr>
            <a:lvl5pPr marL="0" indent="0">
              <a:lnSpc>
                <a:spcPct val="100000"/>
              </a:lnSpc>
              <a:spcBef>
                <a:spcPts val="900"/>
              </a:spcBef>
              <a:buNone/>
              <a:defRPr sz="1200"/>
            </a:lvl5pPr>
          </a:lstStyle>
          <a:p>
            <a:pPr lvl="0"/>
            <a:r>
              <a:rPr lang="en-US" dirty="0"/>
              <a:t>Kop 1</a:t>
            </a:r>
          </a:p>
          <a:p>
            <a:pPr lvl="1"/>
            <a:r>
              <a:rPr lang="en-US" dirty="0"/>
              <a:t>Kop 2</a:t>
            </a:r>
          </a:p>
          <a:p>
            <a:pPr lvl="2"/>
            <a:r>
              <a:rPr lang="en-US" dirty="0"/>
              <a:t>Bullet </a:t>
            </a:r>
            <a:r>
              <a:rPr lang="en-US" dirty="0" err="1"/>
              <a:t>lijst</a:t>
            </a:r>
            <a:endParaRPr lang="en-US" dirty="0"/>
          </a:p>
          <a:p>
            <a:pPr lvl="3"/>
            <a:r>
              <a:rPr lang="en-US" dirty="0"/>
              <a:t>Kop 3</a:t>
            </a:r>
          </a:p>
          <a:p>
            <a:pPr lvl="4"/>
            <a:r>
              <a:rPr lang="en-US" dirty="0" err="1"/>
              <a:t>Normaal</a:t>
            </a:r>
            <a:r>
              <a:rPr lang="en-US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9C6595-CFD7-4960-9E14-62BF2842206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33925" y="1233488"/>
            <a:ext cx="3159919" cy="5275262"/>
          </a:xfrm>
          <a:prstGeom prst="rect">
            <a:avLst/>
          </a:prstGeom>
        </p:spPr>
        <p:txBody>
          <a:bodyPr/>
          <a:lstStyle>
            <a:lvl1pPr marL="171450" indent="-171450" algn="ctr">
              <a:buNone/>
              <a:defRPr sz="1200"/>
            </a:lvl1pPr>
          </a:lstStyle>
          <a:p>
            <a:pPr marL="171450" lvl="0" indent="-171450" algn="ctr"/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content in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8" name="Rechthoek 6">
            <a:extLst>
              <a:ext uri="{FF2B5EF4-FFF2-40B4-BE49-F238E27FC236}">
                <a16:creationId xmlns:a16="http://schemas.microsoft.com/office/drawing/2014/main" id="{3ABF8FC5-15D1-41F3-9528-057BEC15AB77}"/>
              </a:ext>
            </a:extLst>
          </p:cNvPr>
          <p:cNvSpPr/>
          <p:nvPr userDrawn="1"/>
        </p:nvSpPr>
        <p:spPr>
          <a:xfrm>
            <a:off x="8587459" y="6418608"/>
            <a:ext cx="3257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78F02DA-AB65-4DE3-8C32-C1DFFF12922F}" type="slidenum">
              <a:rPr lang="nl-NL" sz="900" b="0">
                <a:solidFill>
                  <a:schemeClr val="bg1"/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nl-NL" sz="900" b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D59396A-8B22-4FE3-8256-99E840B8A8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644" y="6306345"/>
            <a:ext cx="938213" cy="32305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" b="1">
                <a:solidFill>
                  <a:schemeClr val="accent2"/>
                </a:solidFill>
              </a:defRPr>
            </a:lvl1pPr>
            <a:lvl2pPr marL="342900" indent="0">
              <a:buNone/>
              <a:defRPr sz="600" b="1">
                <a:solidFill>
                  <a:schemeClr val="accent2"/>
                </a:solidFill>
              </a:defRPr>
            </a:lvl2pPr>
            <a:lvl3pPr marL="685800" indent="0">
              <a:buNone/>
              <a:defRPr sz="600" b="1">
                <a:solidFill>
                  <a:schemeClr val="accent2"/>
                </a:solidFill>
              </a:defRPr>
            </a:lvl3pPr>
            <a:lvl4pPr marL="1028700" indent="0">
              <a:buNone/>
              <a:defRPr sz="600" b="1">
                <a:solidFill>
                  <a:schemeClr val="accent2"/>
                </a:solidFill>
              </a:defRPr>
            </a:lvl4pPr>
            <a:lvl5pPr marL="1371600" indent="0">
              <a:buNone/>
              <a:defRPr sz="600" b="1">
                <a:solidFill>
                  <a:schemeClr val="accent2"/>
                </a:solidFill>
              </a:defRPr>
            </a:lvl5pPr>
          </a:lstStyle>
          <a:p>
            <a:r>
              <a:rPr lang="nl-NL" dirty="0"/>
              <a:t>Hier kan uw voettekst staan, over 2 regels</a:t>
            </a:r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910F80-804B-4C1B-BF22-6EE234DC9224}"/>
              </a:ext>
            </a:extLst>
          </p:cNvPr>
          <p:cNvCxnSpPr/>
          <p:nvPr userDrawn="1"/>
        </p:nvCxnSpPr>
        <p:spPr>
          <a:xfrm flipH="1">
            <a:off x="-1814512" y="2215696"/>
            <a:ext cx="175021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73CE456-C10C-4B03-A6F7-D746F8EFF52C}"/>
              </a:ext>
            </a:extLst>
          </p:cNvPr>
          <p:cNvSpPr txBox="1"/>
          <p:nvPr userDrawn="1"/>
        </p:nvSpPr>
        <p:spPr>
          <a:xfrm>
            <a:off x="-1870187" y="2291897"/>
            <a:ext cx="1892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Verander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van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Stijl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Selecteer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tekst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druk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</a:t>
            </a:r>
            <a:b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 je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toetsenbord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om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wisselen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van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stijl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955155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20" userDrawn="1">
          <p15:clr>
            <a:srgbClr val="FBAE40"/>
          </p15:clr>
        </p15:guide>
        <p15:guide id="2" orient="horz" pos="2863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orient="horz" pos="777" userDrawn="1">
          <p15:clr>
            <a:srgbClr val="FBAE40"/>
          </p15:clr>
        </p15:guide>
        <p15:guide id="5" pos="4973" userDrawn="1">
          <p15:clr>
            <a:srgbClr val="FBAE40"/>
          </p15:clr>
        </p15:guide>
        <p15:guide id="6" pos="2778" userDrawn="1">
          <p15:clr>
            <a:srgbClr val="FBAE40"/>
          </p15:clr>
        </p15:guide>
        <p15:guide id="7" pos="298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ene achtergro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3">
            <a:extLst>
              <a:ext uri="{FF2B5EF4-FFF2-40B4-BE49-F238E27FC236}">
                <a16:creationId xmlns:a16="http://schemas.microsoft.com/office/drawing/2014/main" id="{E4AFB0BA-D1BA-427A-8E51-D94FA6B2A2A1}"/>
              </a:ext>
            </a:extLst>
          </p:cNvPr>
          <p:cNvSpPr>
            <a:spLocks/>
          </p:cNvSpPr>
          <p:nvPr userDrawn="1"/>
        </p:nvSpPr>
        <p:spPr bwMode="auto">
          <a:xfrm>
            <a:off x="7810500" y="6256216"/>
            <a:ext cx="1340644" cy="601787"/>
          </a:xfrm>
          <a:custGeom>
            <a:avLst/>
            <a:gdLst>
              <a:gd name="T0" fmla="*/ 0 w 3176"/>
              <a:gd name="T1" fmla="*/ 1121 h 1121"/>
              <a:gd name="T2" fmla="*/ 821 w 3176"/>
              <a:gd name="T3" fmla="*/ 0 h 1121"/>
              <a:gd name="T4" fmla="*/ 3176 w 3176"/>
              <a:gd name="T5" fmla="*/ 0 h 1121"/>
              <a:gd name="T6" fmla="*/ 3176 w 3176"/>
              <a:gd name="T7" fmla="*/ 1121 h 1121"/>
              <a:gd name="T8" fmla="*/ 0 w 3176"/>
              <a:gd name="T9" fmla="*/ 1121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76" h="1121">
                <a:moveTo>
                  <a:pt x="0" y="1121"/>
                </a:moveTo>
                <a:lnTo>
                  <a:pt x="821" y="0"/>
                </a:lnTo>
                <a:lnTo>
                  <a:pt x="3176" y="0"/>
                </a:lnTo>
                <a:lnTo>
                  <a:pt x="3176" y="1121"/>
                </a:lnTo>
                <a:lnTo>
                  <a:pt x="0" y="1121"/>
                </a:lnTo>
                <a:close/>
              </a:path>
            </a:pathLst>
          </a:custGeom>
          <a:solidFill>
            <a:srgbClr val="EA5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F09D706-9253-4D25-98E7-292CB14A88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5856" y="1233489"/>
            <a:ext cx="6757988" cy="52751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900"/>
              </a:spcBef>
              <a:buNone/>
              <a:defRPr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buNone/>
              <a:defRPr b="1">
                <a:solidFill>
                  <a:schemeClr val="accent2"/>
                </a:solidFill>
              </a:defRPr>
            </a:lvl2pPr>
            <a:lvl3pPr marL="135731" indent="-13573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50"/>
            </a:lvl3pPr>
            <a:lvl4pPr marL="0" indent="0">
              <a:lnSpc>
                <a:spcPct val="100000"/>
              </a:lnSpc>
              <a:spcBef>
                <a:spcPts val="900"/>
              </a:spcBef>
              <a:buNone/>
              <a:defRPr b="1">
                <a:solidFill>
                  <a:schemeClr val="accent3"/>
                </a:solidFill>
              </a:defRPr>
            </a:lvl4pPr>
            <a:lvl5pPr marL="0" indent="0">
              <a:lnSpc>
                <a:spcPct val="100000"/>
              </a:lnSpc>
              <a:spcBef>
                <a:spcPts val="900"/>
              </a:spcBef>
              <a:buNone/>
              <a:defRPr sz="1200"/>
            </a:lvl5pPr>
          </a:lstStyle>
          <a:p>
            <a:pPr lvl="0"/>
            <a:r>
              <a:rPr lang="en-US" dirty="0"/>
              <a:t>Kop 1</a:t>
            </a:r>
          </a:p>
          <a:p>
            <a:pPr lvl="1"/>
            <a:r>
              <a:rPr lang="en-US" dirty="0"/>
              <a:t>Kop 2</a:t>
            </a:r>
          </a:p>
          <a:p>
            <a:pPr lvl="2"/>
            <a:r>
              <a:rPr lang="en-US" dirty="0"/>
              <a:t>Bullet </a:t>
            </a:r>
            <a:r>
              <a:rPr lang="en-US" dirty="0" err="1"/>
              <a:t>lijst</a:t>
            </a:r>
            <a:endParaRPr lang="en-US" dirty="0"/>
          </a:p>
          <a:p>
            <a:pPr lvl="3"/>
            <a:r>
              <a:rPr lang="en-US" dirty="0"/>
              <a:t>Kop 3</a:t>
            </a:r>
          </a:p>
          <a:p>
            <a:pPr lvl="4"/>
            <a:r>
              <a:rPr lang="en-US" dirty="0" err="1"/>
              <a:t>Normaal</a:t>
            </a:r>
            <a:r>
              <a:rPr lang="en-US" dirty="0"/>
              <a:t> </a:t>
            </a:r>
          </a:p>
        </p:txBody>
      </p:sp>
      <p:sp>
        <p:nvSpPr>
          <p:cNvPr id="6" name="Rechthoek 6">
            <a:extLst>
              <a:ext uri="{FF2B5EF4-FFF2-40B4-BE49-F238E27FC236}">
                <a16:creationId xmlns:a16="http://schemas.microsoft.com/office/drawing/2014/main" id="{EEE0B4D4-F586-4DC2-B884-3BCCD720FA4C}"/>
              </a:ext>
            </a:extLst>
          </p:cNvPr>
          <p:cNvSpPr/>
          <p:nvPr userDrawn="1"/>
        </p:nvSpPr>
        <p:spPr>
          <a:xfrm>
            <a:off x="8587459" y="6418608"/>
            <a:ext cx="3257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78F02DA-AB65-4DE3-8C32-C1DFFF12922F}" type="slidenum">
              <a:rPr lang="nl-NL" sz="900" b="0">
                <a:solidFill>
                  <a:schemeClr val="bg1"/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nl-NL" sz="900" b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5116A7E-A6B5-4ED4-ADAE-63178D360C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644" y="6306345"/>
            <a:ext cx="938213" cy="32305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" b="1">
                <a:solidFill>
                  <a:schemeClr val="accent2"/>
                </a:solidFill>
              </a:defRPr>
            </a:lvl1pPr>
            <a:lvl2pPr marL="342900" indent="0">
              <a:buNone/>
              <a:defRPr sz="600" b="1">
                <a:solidFill>
                  <a:schemeClr val="accent2"/>
                </a:solidFill>
              </a:defRPr>
            </a:lvl2pPr>
            <a:lvl3pPr marL="685800" indent="0">
              <a:buNone/>
              <a:defRPr sz="600" b="1">
                <a:solidFill>
                  <a:schemeClr val="accent2"/>
                </a:solidFill>
              </a:defRPr>
            </a:lvl3pPr>
            <a:lvl4pPr marL="1028700" indent="0">
              <a:buNone/>
              <a:defRPr sz="600" b="1">
                <a:solidFill>
                  <a:schemeClr val="accent2"/>
                </a:solidFill>
              </a:defRPr>
            </a:lvl4pPr>
            <a:lvl5pPr marL="1371600" indent="0">
              <a:buNone/>
              <a:defRPr sz="600" b="1">
                <a:solidFill>
                  <a:schemeClr val="accent2"/>
                </a:solidFill>
              </a:defRPr>
            </a:lvl5pPr>
          </a:lstStyle>
          <a:p>
            <a:r>
              <a:rPr lang="nl-NL" dirty="0"/>
              <a:t>Hier kan uw voettekst staan, over 2 regels</a:t>
            </a: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0D46C1-2241-4272-8846-E4FBBABCB93F}"/>
              </a:ext>
            </a:extLst>
          </p:cNvPr>
          <p:cNvCxnSpPr/>
          <p:nvPr userDrawn="1"/>
        </p:nvCxnSpPr>
        <p:spPr>
          <a:xfrm flipH="1">
            <a:off x="-1814512" y="2215696"/>
            <a:ext cx="175021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2F6C2B0-9F71-4022-909D-B7D1DF2B266A}"/>
              </a:ext>
            </a:extLst>
          </p:cNvPr>
          <p:cNvSpPr txBox="1"/>
          <p:nvPr userDrawn="1"/>
        </p:nvSpPr>
        <p:spPr>
          <a:xfrm>
            <a:off x="-1870187" y="2291897"/>
            <a:ext cx="1892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Verander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van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Stijl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Selecteer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tekst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druk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</a:t>
            </a:r>
            <a:b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 je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toetsenbord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om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wisselen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van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stijl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356538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70" userDrawn="1">
          <p15:clr>
            <a:srgbClr val="FBAE40"/>
          </p15:clr>
        </p15:guide>
        <p15:guide id="2" orient="horz" pos="777" userDrawn="1">
          <p15:clr>
            <a:srgbClr val="FBAE40"/>
          </p15:clr>
        </p15:guide>
        <p15:guide id="3" pos="497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pagin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695271-F570-409F-857A-DDA155205D71}"/>
              </a:ext>
            </a:extLst>
          </p:cNvPr>
          <p:cNvSpPr/>
          <p:nvPr userDrawn="1"/>
        </p:nvSpPr>
        <p:spPr>
          <a:xfrm>
            <a:off x="-7144" y="1028701"/>
            <a:ext cx="9151144" cy="5836557"/>
          </a:xfrm>
          <a:custGeom>
            <a:avLst/>
            <a:gdLst>
              <a:gd name="connsiteX0" fmla="*/ 0 w 12211050"/>
              <a:gd name="connsiteY0" fmla="*/ 0 h 5286375"/>
              <a:gd name="connsiteX1" fmla="*/ 12211050 w 12211050"/>
              <a:gd name="connsiteY1" fmla="*/ 5286375 h 5286375"/>
              <a:gd name="connsiteX2" fmla="*/ 0 w 12211050"/>
              <a:gd name="connsiteY2" fmla="*/ 5286375 h 5286375"/>
              <a:gd name="connsiteX3" fmla="*/ 0 w 12211050"/>
              <a:gd name="connsiteY3" fmla="*/ 0 h 5286375"/>
              <a:gd name="connsiteX0" fmla="*/ 0 w 12203906"/>
              <a:gd name="connsiteY0" fmla="*/ 0 h 5286375"/>
              <a:gd name="connsiteX1" fmla="*/ 12203906 w 12203906"/>
              <a:gd name="connsiteY1" fmla="*/ 5275227 h 5286375"/>
              <a:gd name="connsiteX2" fmla="*/ 0 w 12203906"/>
              <a:gd name="connsiteY2" fmla="*/ 5286375 h 5286375"/>
              <a:gd name="connsiteX3" fmla="*/ 0 w 12203906"/>
              <a:gd name="connsiteY3" fmla="*/ 0 h 5286375"/>
              <a:gd name="connsiteX0" fmla="*/ 0 w 12203906"/>
              <a:gd name="connsiteY0" fmla="*/ 0 h 5286375"/>
              <a:gd name="connsiteX1" fmla="*/ 12203906 w 12203906"/>
              <a:gd name="connsiteY1" fmla="*/ 5270768 h 5286375"/>
              <a:gd name="connsiteX2" fmla="*/ 0 w 12203906"/>
              <a:gd name="connsiteY2" fmla="*/ 5286375 h 5286375"/>
              <a:gd name="connsiteX3" fmla="*/ 0 w 12203906"/>
              <a:gd name="connsiteY3" fmla="*/ 0 h 5286375"/>
              <a:gd name="connsiteX0" fmla="*/ 0 w 12201525"/>
              <a:gd name="connsiteY0" fmla="*/ 0 h 5286375"/>
              <a:gd name="connsiteX1" fmla="*/ 12201525 w 12201525"/>
              <a:gd name="connsiteY1" fmla="*/ 5277457 h 5286375"/>
              <a:gd name="connsiteX2" fmla="*/ 0 w 12201525"/>
              <a:gd name="connsiteY2" fmla="*/ 5286375 h 5286375"/>
              <a:gd name="connsiteX3" fmla="*/ 0 w 12201525"/>
              <a:gd name="connsiteY3" fmla="*/ 0 h 528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1525" h="5286375">
                <a:moveTo>
                  <a:pt x="0" y="0"/>
                </a:moveTo>
                <a:lnTo>
                  <a:pt x="12201525" y="5277457"/>
                </a:lnTo>
                <a:lnTo>
                  <a:pt x="0" y="52863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A5197B9-3FB1-4F6F-9744-9B1F026A1E68}"/>
              </a:ext>
            </a:extLst>
          </p:cNvPr>
          <p:cNvSpPr/>
          <p:nvPr userDrawn="1"/>
        </p:nvSpPr>
        <p:spPr>
          <a:xfrm>
            <a:off x="700088" y="-9525"/>
            <a:ext cx="8436769" cy="6874782"/>
          </a:xfrm>
          <a:custGeom>
            <a:avLst/>
            <a:gdLst>
              <a:gd name="connsiteX0" fmla="*/ 0 w 11249025"/>
              <a:gd name="connsiteY0" fmla="*/ 0 h 6867525"/>
              <a:gd name="connsiteX1" fmla="*/ 3971925 w 11249025"/>
              <a:gd name="connsiteY1" fmla="*/ 6867525 h 6867525"/>
              <a:gd name="connsiteX2" fmla="*/ 6743700 w 11249025"/>
              <a:gd name="connsiteY2" fmla="*/ 6867525 h 6867525"/>
              <a:gd name="connsiteX3" fmla="*/ 11249025 w 11249025"/>
              <a:gd name="connsiteY3" fmla="*/ 3143250 h 6867525"/>
              <a:gd name="connsiteX4" fmla="*/ 11249025 w 11249025"/>
              <a:gd name="connsiteY4" fmla="*/ 9525 h 6867525"/>
              <a:gd name="connsiteX5" fmla="*/ 0 w 11249025"/>
              <a:gd name="connsiteY5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49025" h="6867525">
                <a:moveTo>
                  <a:pt x="0" y="0"/>
                </a:moveTo>
                <a:lnTo>
                  <a:pt x="3971925" y="6867525"/>
                </a:lnTo>
                <a:lnTo>
                  <a:pt x="6743700" y="6867525"/>
                </a:lnTo>
                <a:lnTo>
                  <a:pt x="11249025" y="3143250"/>
                </a:lnTo>
                <a:lnTo>
                  <a:pt x="1124902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nl-NL" sz="1350">
              <a:solidFill>
                <a:srgbClr val="248D37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BEBECF9-53D6-4F15-B120-0BFBAE7FB9AC}"/>
              </a:ext>
            </a:extLst>
          </p:cNvPr>
          <p:cNvSpPr/>
          <p:nvPr userDrawn="1"/>
        </p:nvSpPr>
        <p:spPr>
          <a:xfrm>
            <a:off x="-7195" y="-9525"/>
            <a:ext cx="9158339" cy="6862763"/>
          </a:xfrm>
          <a:custGeom>
            <a:avLst/>
            <a:gdLst>
              <a:gd name="connsiteX0" fmla="*/ 0 w 12211050"/>
              <a:gd name="connsiteY0" fmla="*/ 1552575 h 6848475"/>
              <a:gd name="connsiteX1" fmla="*/ 12211050 w 12211050"/>
              <a:gd name="connsiteY1" fmla="*/ 6848475 h 6848475"/>
              <a:gd name="connsiteX2" fmla="*/ 12211050 w 12211050"/>
              <a:gd name="connsiteY2" fmla="*/ 0 h 6848475"/>
              <a:gd name="connsiteX3" fmla="*/ 9525 w 12211050"/>
              <a:gd name="connsiteY3" fmla="*/ 0 h 6848475"/>
              <a:gd name="connsiteX4" fmla="*/ 0 w 12211050"/>
              <a:gd name="connsiteY4" fmla="*/ 1552575 h 6848475"/>
              <a:gd name="connsiteX0" fmla="*/ 0 w 12211050"/>
              <a:gd name="connsiteY0" fmla="*/ 1552575 h 6862763"/>
              <a:gd name="connsiteX1" fmla="*/ 12206287 w 12211050"/>
              <a:gd name="connsiteY1" fmla="*/ 6862763 h 6862763"/>
              <a:gd name="connsiteX2" fmla="*/ 12211050 w 12211050"/>
              <a:gd name="connsiteY2" fmla="*/ 0 h 6862763"/>
              <a:gd name="connsiteX3" fmla="*/ 9525 w 12211050"/>
              <a:gd name="connsiteY3" fmla="*/ 0 h 6862763"/>
              <a:gd name="connsiteX4" fmla="*/ 0 w 12211050"/>
              <a:gd name="connsiteY4" fmla="*/ 1552575 h 6862763"/>
              <a:gd name="connsiteX0" fmla="*/ 3175 w 12201525"/>
              <a:gd name="connsiteY0" fmla="*/ 917575 h 6862763"/>
              <a:gd name="connsiteX1" fmla="*/ 12196762 w 12201525"/>
              <a:gd name="connsiteY1" fmla="*/ 6862763 h 6862763"/>
              <a:gd name="connsiteX2" fmla="*/ 12201525 w 12201525"/>
              <a:gd name="connsiteY2" fmla="*/ 0 h 6862763"/>
              <a:gd name="connsiteX3" fmla="*/ 0 w 12201525"/>
              <a:gd name="connsiteY3" fmla="*/ 0 h 6862763"/>
              <a:gd name="connsiteX4" fmla="*/ 3175 w 12201525"/>
              <a:gd name="connsiteY4" fmla="*/ 917575 h 6862763"/>
              <a:gd name="connsiteX0" fmla="*/ 68 w 12211118"/>
              <a:gd name="connsiteY0" fmla="*/ 790575 h 6862763"/>
              <a:gd name="connsiteX1" fmla="*/ 12206355 w 12211118"/>
              <a:gd name="connsiteY1" fmla="*/ 6862763 h 6862763"/>
              <a:gd name="connsiteX2" fmla="*/ 12211118 w 12211118"/>
              <a:gd name="connsiteY2" fmla="*/ 0 h 6862763"/>
              <a:gd name="connsiteX3" fmla="*/ 9593 w 12211118"/>
              <a:gd name="connsiteY3" fmla="*/ 0 h 6862763"/>
              <a:gd name="connsiteX4" fmla="*/ 68 w 12211118"/>
              <a:gd name="connsiteY4" fmla="*/ 790575 h 686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1118" h="6862763">
                <a:moveTo>
                  <a:pt x="68" y="790575"/>
                </a:moveTo>
                <a:cubicBezTo>
                  <a:pt x="4068830" y="2560638"/>
                  <a:pt x="8137593" y="5092700"/>
                  <a:pt x="12206355" y="6862763"/>
                </a:cubicBezTo>
                <a:cubicBezTo>
                  <a:pt x="12207943" y="4575175"/>
                  <a:pt x="12209530" y="2287588"/>
                  <a:pt x="12211118" y="0"/>
                </a:cubicBezTo>
                <a:lnTo>
                  <a:pt x="9593" y="0"/>
                </a:lnTo>
                <a:cubicBezTo>
                  <a:pt x="10651" y="305858"/>
                  <a:pt x="-990" y="484717"/>
                  <a:pt x="68" y="79057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C13901E-0274-4A70-9E54-F31B476A2A70}"/>
              </a:ext>
            </a:extLst>
          </p:cNvPr>
          <p:cNvSpPr/>
          <p:nvPr userDrawn="1"/>
        </p:nvSpPr>
        <p:spPr>
          <a:xfrm>
            <a:off x="6997245" y="3143393"/>
            <a:ext cx="2154913" cy="3714150"/>
          </a:xfrm>
          <a:custGeom>
            <a:avLst/>
            <a:gdLst>
              <a:gd name="connsiteX0" fmla="*/ 2929756 w 2929756"/>
              <a:gd name="connsiteY0" fmla="*/ 0 h 3707800"/>
              <a:gd name="connsiteX1" fmla="*/ 2929756 w 2929756"/>
              <a:gd name="connsiteY1" fmla="*/ 3707800 h 3707800"/>
              <a:gd name="connsiteX2" fmla="*/ 0 w 2929756"/>
              <a:gd name="connsiteY2" fmla="*/ 2414151 h 3707800"/>
              <a:gd name="connsiteX0" fmla="*/ 2929756 w 2929756"/>
              <a:gd name="connsiteY0" fmla="*/ 0 h 3771300"/>
              <a:gd name="connsiteX1" fmla="*/ 2866256 w 2929756"/>
              <a:gd name="connsiteY1" fmla="*/ 3771300 h 3771300"/>
              <a:gd name="connsiteX2" fmla="*/ 0 w 2929756"/>
              <a:gd name="connsiteY2" fmla="*/ 2414151 h 3771300"/>
              <a:gd name="connsiteX3" fmla="*/ 2929756 w 2929756"/>
              <a:gd name="connsiteY3" fmla="*/ 0 h 3771300"/>
              <a:gd name="connsiteX0" fmla="*/ 2885306 w 2885306"/>
              <a:gd name="connsiteY0" fmla="*/ 0 h 3752250"/>
              <a:gd name="connsiteX1" fmla="*/ 2866256 w 2885306"/>
              <a:gd name="connsiteY1" fmla="*/ 3752250 h 3752250"/>
              <a:gd name="connsiteX2" fmla="*/ 0 w 2885306"/>
              <a:gd name="connsiteY2" fmla="*/ 2395101 h 3752250"/>
              <a:gd name="connsiteX3" fmla="*/ 2885306 w 2885306"/>
              <a:gd name="connsiteY3" fmla="*/ 0 h 3752250"/>
              <a:gd name="connsiteX0" fmla="*/ 2872606 w 2872606"/>
              <a:gd name="connsiteY0" fmla="*/ 0 h 3714150"/>
              <a:gd name="connsiteX1" fmla="*/ 2866256 w 2872606"/>
              <a:gd name="connsiteY1" fmla="*/ 3714150 h 3714150"/>
              <a:gd name="connsiteX2" fmla="*/ 0 w 2872606"/>
              <a:gd name="connsiteY2" fmla="*/ 2357001 h 3714150"/>
              <a:gd name="connsiteX3" fmla="*/ 2872606 w 2872606"/>
              <a:gd name="connsiteY3" fmla="*/ 0 h 3714150"/>
              <a:gd name="connsiteX0" fmla="*/ 2872606 w 2873217"/>
              <a:gd name="connsiteY0" fmla="*/ 0 h 3714150"/>
              <a:gd name="connsiteX1" fmla="*/ 2872606 w 2873217"/>
              <a:gd name="connsiteY1" fmla="*/ 3714150 h 3714150"/>
              <a:gd name="connsiteX2" fmla="*/ 0 w 2873217"/>
              <a:gd name="connsiteY2" fmla="*/ 2357001 h 3714150"/>
              <a:gd name="connsiteX3" fmla="*/ 2872606 w 2873217"/>
              <a:gd name="connsiteY3" fmla="*/ 0 h 3714150"/>
              <a:gd name="connsiteX0" fmla="*/ 2872606 w 2873217"/>
              <a:gd name="connsiteY0" fmla="*/ 0 h 3714150"/>
              <a:gd name="connsiteX1" fmla="*/ 2872606 w 2873217"/>
              <a:gd name="connsiteY1" fmla="*/ 3714150 h 3714150"/>
              <a:gd name="connsiteX2" fmla="*/ 2595640 w 2873217"/>
              <a:gd name="connsiteY2" fmla="*/ 3574907 h 3714150"/>
              <a:gd name="connsiteX3" fmla="*/ 0 w 2873217"/>
              <a:gd name="connsiteY3" fmla="*/ 2357001 h 3714150"/>
              <a:gd name="connsiteX4" fmla="*/ 2872606 w 2873217"/>
              <a:gd name="connsiteY4" fmla="*/ 0 h 3714150"/>
              <a:gd name="connsiteX0" fmla="*/ 2872606 w 2873217"/>
              <a:gd name="connsiteY0" fmla="*/ 0 h 3714150"/>
              <a:gd name="connsiteX1" fmla="*/ 2872606 w 2873217"/>
              <a:gd name="connsiteY1" fmla="*/ 3714150 h 3714150"/>
              <a:gd name="connsiteX2" fmla="*/ 2627390 w 2873217"/>
              <a:gd name="connsiteY2" fmla="*/ 3632057 h 3714150"/>
              <a:gd name="connsiteX3" fmla="*/ 0 w 2873217"/>
              <a:gd name="connsiteY3" fmla="*/ 2357001 h 3714150"/>
              <a:gd name="connsiteX4" fmla="*/ 2872606 w 2873217"/>
              <a:gd name="connsiteY4" fmla="*/ 0 h 371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3217" h="3714150">
                <a:moveTo>
                  <a:pt x="2872606" y="0"/>
                </a:moveTo>
                <a:cubicBezTo>
                  <a:pt x="2870489" y="1238050"/>
                  <a:pt x="2874723" y="2476100"/>
                  <a:pt x="2872606" y="3714150"/>
                </a:cubicBezTo>
                <a:lnTo>
                  <a:pt x="2627390" y="3632057"/>
                </a:lnTo>
                <a:lnTo>
                  <a:pt x="0" y="2357001"/>
                </a:lnTo>
                <a:lnTo>
                  <a:pt x="2872606" y="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sz="1350">
              <a:solidFill>
                <a:srgbClr val="248D37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71348FA-57BA-4956-9B31-348AE1E5E7CC}"/>
              </a:ext>
            </a:extLst>
          </p:cNvPr>
          <p:cNvSpPr/>
          <p:nvPr userDrawn="1"/>
        </p:nvSpPr>
        <p:spPr>
          <a:xfrm>
            <a:off x="-7144" y="-9527"/>
            <a:ext cx="3214688" cy="6877051"/>
          </a:xfrm>
          <a:custGeom>
            <a:avLst/>
            <a:gdLst>
              <a:gd name="connsiteX0" fmla="*/ 0 w 4248150"/>
              <a:gd name="connsiteY0" fmla="*/ 0 h 6877050"/>
              <a:gd name="connsiteX1" fmla="*/ 0 w 4248150"/>
              <a:gd name="connsiteY1" fmla="*/ 6877050 h 6877050"/>
              <a:gd name="connsiteX2" fmla="*/ 2914650 w 4248150"/>
              <a:gd name="connsiteY2" fmla="*/ 6877050 h 6877050"/>
              <a:gd name="connsiteX3" fmla="*/ 4248150 w 4248150"/>
              <a:gd name="connsiteY3" fmla="*/ 5753100 h 6877050"/>
              <a:gd name="connsiteX4" fmla="*/ 962025 w 4248150"/>
              <a:gd name="connsiteY4" fmla="*/ 19050 h 6877050"/>
              <a:gd name="connsiteX5" fmla="*/ 0 w 4248150"/>
              <a:gd name="connsiteY5" fmla="*/ 0 h 6877050"/>
              <a:gd name="connsiteX0" fmla="*/ 0 w 4248150"/>
              <a:gd name="connsiteY0" fmla="*/ 1 h 6877051"/>
              <a:gd name="connsiteX1" fmla="*/ 0 w 4248150"/>
              <a:gd name="connsiteY1" fmla="*/ 6877051 h 6877051"/>
              <a:gd name="connsiteX2" fmla="*/ 2914650 w 4248150"/>
              <a:gd name="connsiteY2" fmla="*/ 6877051 h 6877051"/>
              <a:gd name="connsiteX3" fmla="*/ 4248150 w 4248150"/>
              <a:gd name="connsiteY3" fmla="*/ 5753101 h 6877051"/>
              <a:gd name="connsiteX4" fmla="*/ 952500 w 4248150"/>
              <a:gd name="connsiteY4" fmla="*/ 0 h 6877051"/>
              <a:gd name="connsiteX5" fmla="*/ 0 w 4248150"/>
              <a:gd name="connsiteY5" fmla="*/ 1 h 6877051"/>
              <a:gd name="connsiteX0" fmla="*/ 0 w 4286250"/>
              <a:gd name="connsiteY0" fmla="*/ 1 h 6877051"/>
              <a:gd name="connsiteX1" fmla="*/ 0 w 4286250"/>
              <a:gd name="connsiteY1" fmla="*/ 6877051 h 6877051"/>
              <a:gd name="connsiteX2" fmla="*/ 2914650 w 4286250"/>
              <a:gd name="connsiteY2" fmla="*/ 6877051 h 6877051"/>
              <a:gd name="connsiteX3" fmla="*/ 4286250 w 4286250"/>
              <a:gd name="connsiteY3" fmla="*/ 5746751 h 6877051"/>
              <a:gd name="connsiteX4" fmla="*/ 952500 w 4286250"/>
              <a:gd name="connsiteY4" fmla="*/ 0 h 6877051"/>
              <a:gd name="connsiteX5" fmla="*/ 0 w 4286250"/>
              <a:gd name="connsiteY5" fmla="*/ 1 h 6877051"/>
              <a:gd name="connsiteX0" fmla="*/ 0 w 4286250"/>
              <a:gd name="connsiteY0" fmla="*/ 1 h 6877051"/>
              <a:gd name="connsiteX1" fmla="*/ 0 w 4286250"/>
              <a:gd name="connsiteY1" fmla="*/ 6877051 h 6877051"/>
              <a:gd name="connsiteX2" fmla="*/ 2927350 w 4286250"/>
              <a:gd name="connsiteY2" fmla="*/ 6877051 h 6877051"/>
              <a:gd name="connsiteX3" fmla="*/ 4286250 w 4286250"/>
              <a:gd name="connsiteY3" fmla="*/ 5746751 h 6877051"/>
              <a:gd name="connsiteX4" fmla="*/ 952500 w 4286250"/>
              <a:gd name="connsiteY4" fmla="*/ 0 h 6877051"/>
              <a:gd name="connsiteX5" fmla="*/ 0 w 4286250"/>
              <a:gd name="connsiteY5" fmla="*/ 1 h 6877051"/>
              <a:gd name="connsiteX0" fmla="*/ 0 w 4286250"/>
              <a:gd name="connsiteY0" fmla="*/ 1 h 6877051"/>
              <a:gd name="connsiteX1" fmla="*/ 0 w 4286250"/>
              <a:gd name="connsiteY1" fmla="*/ 6877051 h 6877051"/>
              <a:gd name="connsiteX2" fmla="*/ 2927350 w 4286250"/>
              <a:gd name="connsiteY2" fmla="*/ 6877051 h 6877051"/>
              <a:gd name="connsiteX3" fmla="*/ 4286250 w 4286250"/>
              <a:gd name="connsiteY3" fmla="*/ 5753101 h 6877051"/>
              <a:gd name="connsiteX4" fmla="*/ 952500 w 4286250"/>
              <a:gd name="connsiteY4" fmla="*/ 0 h 6877051"/>
              <a:gd name="connsiteX5" fmla="*/ 0 w 4286250"/>
              <a:gd name="connsiteY5" fmla="*/ 1 h 687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250" h="6877051">
                <a:moveTo>
                  <a:pt x="0" y="1"/>
                </a:moveTo>
                <a:lnTo>
                  <a:pt x="0" y="6877051"/>
                </a:lnTo>
                <a:lnTo>
                  <a:pt x="2927350" y="6877051"/>
                </a:lnTo>
                <a:lnTo>
                  <a:pt x="4286250" y="5753101"/>
                </a:lnTo>
                <a:lnTo>
                  <a:pt x="952500" y="0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 sz="135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2DCC58E-A4D6-45DC-BAB4-7C5D3B8CDB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1521" y="2506795"/>
            <a:ext cx="6122391" cy="1006475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2700" b="1">
                <a:solidFill>
                  <a:schemeClr val="accent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Kop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282ECD2-D70B-41C5-87C7-72AF4BC883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14476" y="3724407"/>
            <a:ext cx="6179343" cy="7286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Ruimte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ondertitel</a:t>
            </a:r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A52F2AF-1BD3-482F-8024-ED87C89BBC0E}"/>
              </a:ext>
            </a:extLst>
          </p:cNvPr>
          <p:cNvSpPr/>
          <p:nvPr userDrawn="1"/>
        </p:nvSpPr>
        <p:spPr>
          <a:xfrm>
            <a:off x="2187575" y="5740664"/>
            <a:ext cx="1518920" cy="1126755"/>
          </a:xfrm>
          <a:custGeom>
            <a:avLst/>
            <a:gdLst>
              <a:gd name="connsiteX0" fmla="*/ 0 w 2025226"/>
              <a:gd name="connsiteY0" fmla="*/ 1124374 h 1124374"/>
              <a:gd name="connsiteX1" fmla="*/ 1361440 w 2025226"/>
              <a:gd name="connsiteY1" fmla="*/ 0 h 1124374"/>
              <a:gd name="connsiteX2" fmla="*/ 2025226 w 2025226"/>
              <a:gd name="connsiteY2" fmla="*/ 1117600 h 1124374"/>
              <a:gd name="connsiteX3" fmla="*/ 0 w 2025226"/>
              <a:gd name="connsiteY3" fmla="*/ 1124374 h 1124374"/>
              <a:gd name="connsiteX0" fmla="*/ 0 w 2025226"/>
              <a:gd name="connsiteY0" fmla="*/ 1129137 h 1129137"/>
              <a:gd name="connsiteX1" fmla="*/ 1370965 w 2025226"/>
              <a:gd name="connsiteY1" fmla="*/ 0 h 1129137"/>
              <a:gd name="connsiteX2" fmla="*/ 2025226 w 2025226"/>
              <a:gd name="connsiteY2" fmla="*/ 1122363 h 1129137"/>
              <a:gd name="connsiteX3" fmla="*/ 0 w 2025226"/>
              <a:gd name="connsiteY3" fmla="*/ 1129137 h 1129137"/>
              <a:gd name="connsiteX0" fmla="*/ 0 w 2025226"/>
              <a:gd name="connsiteY0" fmla="*/ 1141043 h 1141043"/>
              <a:gd name="connsiteX1" fmla="*/ 1361440 w 2025226"/>
              <a:gd name="connsiteY1" fmla="*/ 0 h 1141043"/>
              <a:gd name="connsiteX2" fmla="*/ 2025226 w 2025226"/>
              <a:gd name="connsiteY2" fmla="*/ 1134269 h 1141043"/>
              <a:gd name="connsiteX3" fmla="*/ 0 w 2025226"/>
              <a:gd name="connsiteY3" fmla="*/ 1141043 h 1141043"/>
              <a:gd name="connsiteX0" fmla="*/ 0 w 2025226"/>
              <a:gd name="connsiteY0" fmla="*/ 1141043 h 1141043"/>
              <a:gd name="connsiteX1" fmla="*/ 1361440 w 2025226"/>
              <a:gd name="connsiteY1" fmla="*/ 0 h 1141043"/>
              <a:gd name="connsiteX2" fmla="*/ 2025226 w 2025226"/>
              <a:gd name="connsiteY2" fmla="*/ 1124744 h 1141043"/>
              <a:gd name="connsiteX3" fmla="*/ 0 w 2025226"/>
              <a:gd name="connsiteY3" fmla="*/ 1141043 h 1141043"/>
              <a:gd name="connsiteX0" fmla="*/ 0 w 2025226"/>
              <a:gd name="connsiteY0" fmla="*/ 1126755 h 1126755"/>
              <a:gd name="connsiteX1" fmla="*/ 1361440 w 2025226"/>
              <a:gd name="connsiteY1" fmla="*/ 0 h 1126755"/>
              <a:gd name="connsiteX2" fmla="*/ 2025226 w 2025226"/>
              <a:gd name="connsiteY2" fmla="*/ 1124744 h 1126755"/>
              <a:gd name="connsiteX3" fmla="*/ 0 w 2025226"/>
              <a:gd name="connsiteY3" fmla="*/ 1126755 h 112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5226" h="1126755">
                <a:moveTo>
                  <a:pt x="0" y="1126755"/>
                </a:moveTo>
                <a:lnTo>
                  <a:pt x="1361440" y="0"/>
                </a:lnTo>
                <a:lnTo>
                  <a:pt x="2025226" y="1124744"/>
                </a:lnTo>
                <a:lnTo>
                  <a:pt x="0" y="1126755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57000">
                <a:schemeClr val="accent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nl-NL" sz="1350">
              <a:solidFill>
                <a:srgbClr val="248D37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2800C22-FDE7-4BD9-83C8-60C7D87334A8}"/>
              </a:ext>
            </a:extLst>
          </p:cNvPr>
          <p:cNvSpPr>
            <a:spLocks/>
          </p:cNvSpPr>
          <p:nvPr userDrawn="1"/>
        </p:nvSpPr>
        <p:spPr bwMode="auto">
          <a:xfrm>
            <a:off x="7810500" y="6256216"/>
            <a:ext cx="1340644" cy="601787"/>
          </a:xfrm>
          <a:custGeom>
            <a:avLst/>
            <a:gdLst>
              <a:gd name="T0" fmla="*/ 0 w 3176"/>
              <a:gd name="T1" fmla="*/ 1121 h 1121"/>
              <a:gd name="T2" fmla="*/ 821 w 3176"/>
              <a:gd name="T3" fmla="*/ 0 h 1121"/>
              <a:gd name="T4" fmla="*/ 3176 w 3176"/>
              <a:gd name="T5" fmla="*/ 0 h 1121"/>
              <a:gd name="T6" fmla="*/ 3176 w 3176"/>
              <a:gd name="T7" fmla="*/ 1121 h 1121"/>
              <a:gd name="T8" fmla="*/ 0 w 3176"/>
              <a:gd name="T9" fmla="*/ 1121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76" h="1121">
                <a:moveTo>
                  <a:pt x="0" y="1121"/>
                </a:moveTo>
                <a:lnTo>
                  <a:pt x="821" y="0"/>
                </a:lnTo>
                <a:lnTo>
                  <a:pt x="3176" y="0"/>
                </a:lnTo>
                <a:lnTo>
                  <a:pt x="3176" y="1121"/>
                </a:lnTo>
                <a:lnTo>
                  <a:pt x="0" y="1121"/>
                </a:lnTo>
                <a:close/>
              </a:path>
            </a:pathLst>
          </a:custGeom>
          <a:solidFill>
            <a:srgbClr val="EA5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9" name="Rechthoek 6">
            <a:extLst>
              <a:ext uri="{FF2B5EF4-FFF2-40B4-BE49-F238E27FC236}">
                <a16:creationId xmlns:a16="http://schemas.microsoft.com/office/drawing/2014/main" id="{939F435D-1D63-4ED9-8C0B-F19B4FFDA104}"/>
              </a:ext>
            </a:extLst>
          </p:cNvPr>
          <p:cNvSpPr/>
          <p:nvPr userDrawn="1"/>
        </p:nvSpPr>
        <p:spPr>
          <a:xfrm>
            <a:off x="8587459" y="6418608"/>
            <a:ext cx="3257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78F02DA-AB65-4DE3-8C32-C1DFFF12922F}" type="slidenum">
              <a:rPr lang="nl-NL" sz="900" b="0">
                <a:solidFill>
                  <a:schemeClr val="bg1"/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nl-NL" sz="900" b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587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pagina le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7A626B4-0165-454A-B0D3-B5EE4AF7CDDA}"/>
              </a:ext>
            </a:extLst>
          </p:cNvPr>
          <p:cNvSpPr/>
          <p:nvPr userDrawn="1"/>
        </p:nvSpPr>
        <p:spPr>
          <a:xfrm flipH="1">
            <a:off x="4572001" y="-9525"/>
            <a:ext cx="4571999" cy="6860638"/>
          </a:xfrm>
          <a:custGeom>
            <a:avLst/>
            <a:gdLst>
              <a:gd name="connsiteX0" fmla="*/ 6095999 w 6095999"/>
              <a:gd name="connsiteY0" fmla="*/ 0 h 6860638"/>
              <a:gd name="connsiteX1" fmla="*/ 0 w 6095999"/>
              <a:gd name="connsiteY1" fmla="*/ 0 h 6860638"/>
              <a:gd name="connsiteX2" fmla="*/ 0 w 6095999"/>
              <a:gd name="connsiteY2" fmla="*/ 6860638 h 6860638"/>
              <a:gd name="connsiteX3" fmla="*/ 758130 w 6095999"/>
              <a:gd name="connsiteY3" fmla="*/ 6522319 h 6860638"/>
              <a:gd name="connsiteX4" fmla="*/ 4572595 w 6095999"/>
              <a:gd name="connsiteY4" fmla="*/ 4630341 h 6860638"/>
              <a:gd name="connsiteX5" fmla="*/ 6095999 w 6095999"/>
              <a:gd name="connsiteY5" fmla="*/ 3827923 h 6860638"/>
              <a:gd name="connsiteX0" fmla="*/ 6095999 w 6095999"/>
              <a:gd name="connsiteY0" fmla="*/ 0 h 6860638"/>
              <a:gd name="connsiteX1" fmla="*/ 0 w 6095999"/>
              <a:gd name="connsiteY1" fmla="*/ 0 h 6860638"/>
              <a:gd name="connsiteX2" fmla="*/ 0 w 6095999"/>
              <a:gd name="connsiteY2" fmla="*/ 6860638 h 6860638"/>
              <a:gd name="connsiteX3" fmla="*/ 758130 w 6095999"/>
              <a:gd name="connsiteY3" fmla="*/ 6522319 h 6860638"/>
              <a:gd name="connsiteX4" fmla="*/ 6095999 w 6095999"/>
              <a:gd name="connsiteY4" fmla="*/ 3827923 h 6860638"/>
              <a:gd name="connsiteX5" fmla="*/ 6095999 w 6095999"/>
              <a:gd name="connsiteY5" fmla="*/ 0 h 6860638"/>
              <a:gd name="connsiteX0" fmla="*/ 6095999 w 6095999"/>
              <a:gd name="connsiteY0" fmla="*/ 0 h 6860638"/>
              <a:gd name="connsiteX1" fmla="*/ 0 w 6095999"/>
              <a:gd name="connsiteY1" fmla="*/ 0 h 6860638"/>
              <a:gd name="connsiteX2" fmla="*/ 0 w 6095999"/>
              <a:gd name="connsiteY2" fmla="*/ 6860638 h 6860638"/>
              <a:gd name="connsiteX3" fmla="*/ 758130 w 6095999"/>
              <a:gd name="connsiteY3" fmla="*/ 6522319 h 6860638"/>
              <a:gd name="connsiteX4" fmla="*/ 6095999 w 6095999"/>
              <a:gd name="connsiteY4" fmla="*/ 3980323 h 6860638"/>
              <a:gd name="connsiteX5" fmla="*/ 6095999 w 6095999"/>
              <a:gd name="connsiteY5" fmla="*/ 0 h 6860638"/>
              <a:gd name="connsiteX0" fmla="*/ 6095999 w 6095999"/>
              <a:gd name="connsiteY0" fmla="*/ 0 h 6860638"/>
              <a:gd name="connsiteX1" fmla="*/ 0 w 6095999"/>
              <a:gd name="connsiteY1" fmla="*/ 0 h 6860638"/>
              <a:gd name="connsiteX2" fmla="*/ 0 w 6095999"/>
              <a:gd name="connsiteY2" fmla="*/ 6860638 h 6860638"/>
              <a:gd name="connsiteX3" fmla="*/ 758130 w 6095999"/>
              <a:gd name="connsiteY3" fmla="*/ 6522319 h 6860638"/>
              <a:gd name="connsiteX4" fmla="*/ 6095999 w 6095999"/>
              <a:gd name="connsiteY4" fmla="*/ 3980323 h 6860638"/>
              <a:gd name="connsiteX5" fmla="*/ 6095999 w 6095999"/>
              <a:gd name="connsiteY5" fmla="*/ 0 h 686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5999" h="6860638">
                <a:moveTo>
                  <a:pt x="6095999" y="0"/>
                </a:moveTo>
                <a:lnTo>
                  <a:pt x="0" y="0"/>
                </a:lnTo>
                <a:lnTo>
                  <a:pt x="0" y="6860638"/>
                </a:lnTo>
                <a:lnTo>
                  <a:pt x="758130" y="6522319"/>
                </a:lnTo>
                <a:cubicBezTo>
                  <a:pt x="1774130" y="6016867"/>
                  <a:pt x="5231754" y="4394276"/>
                  <a:pt x="6095999" y="3980323"/>
                </a:cubicBezTo>
                <a:lnTo>
                  <a:pt x="6095999" y="0"/>
                </a:lnTo>
                <a:close/>
              </a:path>
            </a:pathLst>
          </a:custGeom>
          <a:solidFill>
            <a:schemeClr val="tx2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35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8994016-0D48-4540-9FCF-CB1ABDAD7C4F}"/>
              </a:ext>
            </a:extLst>
          </p:cNvPr>
          <p:cNvSpPr/>
          <p:nvPr userDrawn="1"/>
        </p:nvSpPr>
        <p:spPr>
          <a:xfrm>
            <a:off x="4572001" y="3944330"/>
            <a:ext cx="2430563" cy="2913670"/>
          </a:xfrm>
          <a:custGeom>
            <a:avLst/>
            <a:gdLst>
              <a:gd name="connsiteX0" fmla="*/ 0 w 3240751"/>
              <a:gd name="connsiteY0" fmla="*/ 0 h 2913670"/>
              <a:gd name="connsiteX1" fmla="*/ 3240751 w 3240751"/>
              <a:gd name="connsiteY1" fmla="*/ 1547588 h 2913670"/>
              <a:gd name="connsiteX2" fmla="*/ 1589920 w 3240751"/>
              <a:gd name="connsiteY2" fmla="*/ 2913670 h 2913670"/>
              <a:gd name="connsiteX3" fmla="*/ 0 w 3240751"/>
              <a:gd name="connsiteY3" fmla="*/ 2913670 h 291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0751" h="2913670">
                <a:moveTo>
                  <a:pt x="0" y="0"/>
                </a:moveTo>
                <a:lnTo>
                  <a:pt x="3240751" y="1547588"/>
                </a:lnTo>
                <a:lnTo>
                  <a:pt x="1589920" y="2913670"/>
                </a:lnTo>
                <a:lnTo>
                  <a:pt x="0" y="291367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96000">
                <a:schemeClr val="accent1"/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nl-NL" sz="1350">
              <a:solidFill>
                <a:srgbClr val="248D37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C13901E-0274-4A70-9E54-F31B476A2A70}"/>
              </a:ext>
            </a:extLst>
          </p:cNvPr>
          <p:cNvSpPr/>
          <p:nvPr userDrawn="1"/>
        </p:nvSpPr>
        <p:spPr>
          <a:xfrm>
            <a:off x="6984743" y="3143393"/>
            <a:ext cx="2167415" cy="3714150"/>
          </a:xfrm>
          <a:custGeom>
            <a:avLst/>
            <a:gdLst>
              <a:gd name="connsiteX0" fmla="*/ 2929756 w 2929756"/>
              <a:gd name="connsiteY0" fmla="*/ 0 h 3707800"/>
              <a:gd name="connsiteX1" fmla="*/ 2929756 w 2929756"/>
              <a:gd name="connsiteY1" fmla="*/ 3707800 h 3707800"/>
              <a:gd name="connsiteX2" fmla="*/ 0 w 2929756"/>
              <a:gd name="connsiteY2" fmla="*/ 2414151 h 3707800"/>
              <a:gd name="connsiteX0" fmla="*/ 2929756 w 2929756"/>
              <a:gd name="connsiteY0" fmla="*/ 0 h 3771300"/>
              <a:gd name="connsiteX1" fmla="*/ 2866256 w 2929756"/>
              <a:gd name="connsiteY1" fmla="*/ 3771300 h 3771300"/>
              <a:gd name="connsiteX2" fmla="*/ 0 w 2929756"/>
              <a:gd name="connsiteY2" fmla="*/ 2414151 h 3771300"/>
              <a:gd name="connsiteX3" fmla="*/ 2929756 w 2929756"/>
              <a:gd name="connsiteY3" fmla="*/ 0 h 3771300"/>
              <a:gd name="connsiteX0" fmla="*/ 2885306 w 2885306"/>
              <a:gd name="connsiteY0" fmla="*/ 0 h 3752250"/>
              <a:gd name="connsiteX1" fmla="*/ 2866256 w 2885306"/>
              <a:gd name="connsiteY1" fmla="*/ 3752250 h 3752250"/>
              <a:gd name="connsiteX2" fmla="*/ 0 w 2885306"/>
              <a:gd name="connsiteY2" fmla="*/ 2395101 h 3752250"/>
              <a:gd name="connsiteX3" fmla="*/ 2885306 w 2885306"/>
              <a:gd name="connsiteY3" fmla="*/ 0 h 3752250"/>
              <a:gd name="connsiteX0" fmla="*/ 2872606 w 2872606"/>
              <a:gd name="connsiteY0" fmla="*/ 0 h 3714150"/>
              <a:gd name="connsiteX1" fmla="*/ 2866256 w 2872606"/>
              <a:gd name="connsiteY1" fmla="*/ 3714150 h 3714150"/>
              <a:gd name="connsiteX2" fmla="*/ 0 w 2872606"/>
              <a:gd name="connsiteY2" fmla="*/ 2357001 h 3714150"/>
              <a:gd name="connsiteX3" fmla="*/ 2872606 w 2872606"/>
              <a:gd name="connsiteY3" fmla="*/ 0 h 3714150"/>
              <a:gd name="connsiteX0" fmla="*/ 2872606 w 2873217"/>
              <a:gd name="connsiteY0" fmla="*/ 0 h 3714150"/>
              <a:gd name="connsiteX1" fmla="*/ 2872606 w 2873217"/>
              <a:gd name="connsiteY1" fmla="*/ 3714150 h 3714150"/>
              <a:gd name="connsiteX2" fmla="*/ 0 w 2873217"/>
              <a:gd name="connsiteY2" fmla="*/ 2357001 h 3714150"/>
              <a:gd name="connsiteX3" fmla="*/ 2872606 w 2873217"/>
              <a:gd name="connsiteY3" fmla="*/ 0 h 3714150"/>
              <a:gd name="connsiteX0" fmla="*/ 2872606 w 2873217"/>
              <a:gd name="connsiteY0" fmla="*/ 0 h 3714150"/>
              <a:gd name="connsiteX1" fmla="*/ 2872606 w 2873217"/>
              <a:gd name="connsiteY1" fmla="*/ 3714150 h 3714150"/>
              <a:gd name="connsiteX2" fmla="*/ 2595640 w 2873217"/>
              <a:gd name="connsiteY2" fmla="*/ 3574907 h 3714150"/>
              <a:gd name="connsiteX3" fmla="*/ 0 w 2873217"/>
              <a:gd name="connsiteY3" fmla="*/ 2357001 h 3714150"/>
              <a:gd name="connsiteX4" fmla="*/ 2872606 w 2873217"/>
              <a:gd name="connsiteY4" fmla="*/ 0 h 3714150"/>
              <a:gd name="connsiteX0" fmla="*/ 2872606 w 2873217"/>
              <a:gd name="connsiteY0" fmla="*/ 0 h 3714150"/>
              <a:gd name="connsiteX1" fmla="*/ 2872606 w 2873217"/>
              <a:gd name="connsiteY1" fmla="*/ 3714150 h 3714150"/>
              <a:gd name="connsiteX2" fmla="*/ 2627390 w 2873217"/>
              <a:gd name="connsiteY2" fmla="*/ 3632057 h 3714150"/>
              <a:gd name="connsiteX3" fmla="*/ 0 w 2873217"/>
              <a:gd name="connsiteY3" fmla="*/ 2357001 h 3714150"/>
              <a:gd name="connsiteX4" fmla="*/ 2872606 w 2873217"/>
              <a:gd name="connsiteY4" fmla="*/ 0 h 3714150"/>
              <a:gd name="connsiteX0" fmla="*/ 2889275 w 2889886"/>
              <a:gd name="connsiteY0" fmla="*/ 0 h 3714150"/>
              <a:gd name="connsiteX1" fmla="*/ 2889275 w 2889886"/>
              <a:gd name="connsiteY1" fmla="*/ 3714150 h 3714150"/>
              <a:gd name="connsiteX2" fmla="*/ 2644059 w 2889886"/>
              <a:gd name="connsiteY2" fmla="*/ 3632057 h 3714150"/>
              <a:gd name="connsiteX3" fmla="*/ 0 w 2889886"/>
              <a:gd name="connsiteY3" fmla="*/ 2368907 h 3714150"/>
              <a:gd name="connsiteX4" fmla="*/ 2889275 w 2889886"/>
              <a:gd name="connsiteY4" fmla="*/ 0 h 371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9886" h="3714150">
                <a:moveTo>
                  <a:pt x="2889275" y="0"/>
                </a:moveTo>
                <a:cubicBezTo>
                  <a:pt x="2887158" y="1238050"/>
                  <a:pt x="2891392" y="2476100"/>
                  <a:pt x="2889275" y="3714150"/>
                </a:cubicBezTo>
                <a:lnTo>
                  <a:pt x="2644059" y="3632057"/>
                </a:lnTo>
                <a:lnTo>
                  <a:pt x="0" y="2368907"/>
                </a:lnTo>
                <a:lnTo>
                  <a:pt x="2889275" y="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sz="1350">
              <a:solidFill>
                <a:srgbClr val="248D37"/>
              </a:solidFill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2DCC58E-A4D6-45DC-BAB4-7C5D3B8CDB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1521" y="2506795"/>
            <a:ext cx="6122391" cy="1006475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2700" b="1">
                <a:solidFill>
                  <a:schemeClr val="accent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Kop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282ECD2-D70B-41C5-87C7-72AF4BC883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14476" y="3724407"/>
            <a:ext cx="6179343" cy="7286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Ruimte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ondertitel</a:t>
            </a:r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2800C22-FDE7-4BD9-83C8-60C7D87334A8}"/>
              </a:ext>
            </a:extLst>
          </p:cNvPr>
          <p:cNvSpPr>
            <a:spLocks/>
          </p:cNvSpPr>
          <p:nvPr userDrawn="1"/>
        </p:nvSpPr>
        <p:spPr bwMode="auto">
          <a:xfrm>
            <a:off x="7810500" y="6256216"/>
            <a:ext cx="1340644" cy="601787"/>
          </a:xfrm>
          <a:custGeom>
            <a:avLst/>
            <a:gdLst>
              <a:gd name="T0" fmla="*/ 0 w 3176"/>
              <a:gd name="T1" fmla="*/ 1121 h 1121"/>
              <a:gd name="T2" fmla="*/ 821 w 3176"/>
              <a:gd name="T3" fmla="*/ 0 h 1121"/>
              <a:gd name="T4" fmla="*/ 3176 w 3176"/>
              <a:gd name="T5" fmla="*/ 0 h 1121"/>
              <a:gd name="T6" fmla="*/ 3176 w 3176"/>
              <a:gd name="T7" fmla="*/ 1121 h 1121"/>
              <a:gd name="T8" fmla="*/ 0 w 3176"/>
              <a:gd name="T9" fmla="*/ 1121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76" h="1121">
                <a:moveTo>
                  <a:pt x="0" y="1121"/>
                </a:moveTo>
                <a:lnTo>
                  <a:pt x="821" y="0"/>
                </a:lnTo>
                <a:lnTo>
                  <a:pt x="3176" y="0"/>
                </a:lnTo>
                <a:lnTo>
                  <a:pt x="3176" y="1121"/>
                </a:lnTo>
                <a:lnTo>
                  <a:pt x="0" y="1121"/>
                </a:lnTo>
                <a:close/>
              </a:path>
            </a:pathLst>
          </a:custGeom>
          <a:solidFill>
            <a:srgbClr val="EA5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9" name="Rechthoek 6">
            <a:extLst>
              <a:ext uri="{FF2B5EF4-FFF2-40B4-BE49-F238E27FC236}">
                <a16:creationId xmlns:a16="http://schemas.microsoft.com/office/drawing/2014/main" id="{939F435D-1D63-4ED9-8C0B-F19B4FFDA104}"/>
              </a:ext>
            </a:extLst>
          </p:cNvPr>
          <p:cNvSpPr/>
          <p:nvPr userDrawn="1"/>
        </p:nvSpPr>
        <p:spPr>
          <a:xfrm>
            <a:off x="8587459" y="6418608"/>
            <a:ext cx="3257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78F02DA-AB65-4DE3-8C32-C1DFFF12922F}" type="slidenum">
              <a:rPr lang="nl-NL" sz="900" b="0">
                <a:solidFill>
                  <a:schemeClr val="bg1"/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nl-NL" sz="900" b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CEAE2EC-3757-4C25-A3B0-AEA880E2C55F}"/>
              </a:ext>
            </a:extLst>
          </p:cNvPr>
          <p:cNvSpPr/>
          <p:nvPr userDrawn="1"/>
        </p:nvSpPr>
        <p:spPr>
          <a:xfrm>
            <a:off x="5743575" y="5486400"/>
            <a:ext cx="2415183" cy="1371600"/>
          </a:xfrm>
          <a:custGeom>
            <a:avLst/>
            <a:gdLst>
              <a:gd name="connsiteX0" fmla="*/ 0 w 3251200"/>
              <a:gd name="connsiteY0" fmla="*/ 1371600 h 1371600"/>
              <a:gd name="connsiteX1" fmla="*/ 1676400 w 3251200"/>
              <a:gd name="connsiteY1" fmla="*/ 0 h 1371600"/>
              <a:gd name="connsiteX2" fmla="*/ 3251200 w 3251200"/>
              <a:gd name="connsiteY2" fmla="*/ 749300 h 1371600"/>
              <a:gd name="connsiteX3" fmla="*/ 2768600 w 3251200"/>
              <a:gd name="connsiteY3" fmla="*/ 1371600 h 1371600"/>
              <a:gd name="connsiteX4" fmla="*/ 0 w 3251200"/>
              <a:gd name="connsiteY4" fmla="*/ 1371600 h 1371600"/>
              <a:gd name="connsiteX0" fmla="*/ 0 w 3227388"/>
              <a:gd name="connsiteY0" fmla="*/ 1371600 h 1371600"/>
              <a:gd name="connsiteX1" fmla="*/ 1676400 w 3227388"/>
              <a:gd name="connsiteY1" fmla="*/ 0 h 1371600"/>
              <a:gd name="connsiteX2" fmla="*/ 3227388 w 3227388"/>
              <a:gd name="connsiteY2" fmla="*/ 765968 h 1371600"/>
              <a:gd name="connsiteX3" fmla="*/ 2768600 w 3227388"/>
              <a:gd name="connsiteY3" fmla="*/ 1371600 h 1371600"/>
              <a:gd name="connsiteX4" fmla="*/ 0 w 3227388"/>
              <a:gd name="connsiteY4" fmla="*/ 1371600 h 1371600"/>
              <a:gd name="connsiteX0" fmla="*/ 0 w 3220244"/>
              <a:gd name="connsiteY0" fmla="*/ 1371600 h 1371600"/>
              <a:gd name="connsiteX1" fmla="*/ 1676400 w 3220244"/>
              <a:gd name="connsiteY1" fmla="*/ 0 h 1371600"/>
              <a:gd name="connsiteX2" fmla="*/ 3220244 w 3220244"/>
              <a:gd name="connsiteY2" fmla="*/ 768350 h 1371600"/>
              <a:gd name="connsiteX3" fmla="*/ 2768600 w 3220244"/>
              <a:gd name="connsiteY3" fmla="*/ 1371600 h 1371600"/>
              <a:gd name="connsiteX4" fmla="*/ 0 w 3220244"/>
              <a:gd name="connsiteY4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0244" h="1371600">
                <a:moveTo>
                  <a:pt x="0" y="1371600"/>
                </a:moveTo>
                <a:lnTo>
                  <a:pt x="1676400" y="0"/>
                </a:lnTo>
                <a:lnTo>
                  <a:pt x="3220244" y="768350"/>
                </a:lnTo>
                <a:lnTo>
                  <a:pt x="2768600" y="137160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3836692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atjes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3">
            <a:extLst>
              <a:ext uri="{FF2B5EF4-FFF2-40B4-BE49-F238E27FC236}">
                <a16:creationId xmlns:a16="http://schemas.microsoft.com/office/drawing/2014/main" id="{08DEE96E-2560-4308-94EC-43C7962CA72D}"/>
              </a:ext>
            </a:extLst>
          </p:cNvPr>
          <p:cNvSpPr>
            <a:spLocks/>
          </p:cNvSpPr>
          <p:nvPr userDrawn="1"/>
        </p:nvSpPr>
        <p:spPr bwMode="auto">
          <a:xfrm>
            <a:off x="7810500" y="6256216"/>
            <a:ext cx="1340644" cy="601787"/>
          </a:xfrm>
          <a:custGeom>
            <a:avLst/>
            <a:gdLst>
              <a:gd name="T0" fmla="*/ 0 w 3176"/>
              <a:gd name="T1" fmla="*/ 1121 h 1121"/>
              <a:gd name="T2" fmla="*/ 821 w 3176"/>
              <a:gd name="T3" fmla="*/ 0 h 1121"/>
              <a:gd name="T4" fmla="*/ 3176 w 3176"/>
              <a:gd name="T5" fmla="*/ 0 h 1121"/>
              <a:gd name="T6" fmla="*/ 3176 w 3176"/>
              <a:gd name="T7" fmla="*/ 1121 h 1121"/>
              <a:gd name="T8" fmla="*/ 0 w 3176"/>
              <a:gd name="T9" fmla="*/ 1121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76" h="1121">
                <a:moveTo>
                  <a:pt x="0" y="1121"/>
                </a:moveTo>
                <a:lnTo>
                  <a:pt x="821" y="0"/>
                </a:lnTo>
                <a:lnTo>
                  <a:pt x="3176" y="0"/>
                </a:lnTo>
                <a:lnTo>
                  <a:pt x="3176" y="1121"/>
                </a:lnTo>
                <a:lnTo>
                  <a:pt x="0" y="1121"/>
                </a:lnTo>
                <a:close/>
              </a:path>
            </a:pathLst>
          </a:custGeom>
          <a:solidFill>
            <a:srgbClr val="EA5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78D4859-EC9B-4FFB-B6EA-6FA5C46C15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00150" y="1524001"/>
            <a:ext cx="4457700" cy="3286125"/>
          </a:xfrm>
          <a:prstGeom prst="rect">
            <a:avLst/>
          </a:prstGeom>
          <a:pattFill prst="ltUpDiag">
            <a:fgClr>
              <a:schemeClr val="accent4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lang="nl-NL" sz="1350" dirty="0"/>
            </a:lvl1pPr>
          </a:lstStyle>
          <a:p>
            <a:pPr marL="171450" lvl="0" indent="-171450" algn="ctr"/>
            <a:r>
              <a:rPr lang="en-US" err="1"/>
              <a:t>Klik</a:t>
            </a:r>
            <a:r>
              <a:rPr lang="en-US"/>
              <a:t> op het icoon om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afbeelding</a:t>
            </a:r>
            <a:r>
              <a:rPr lang="en-US"/>
              <a:t> in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voegen</a:t>
            </a:r>
            <a:endParaRPr lang="en-US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FB4B917F-B628-4C66-BA8D-CF7782A60A7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57851" y="1524001"/>
            <a:ext cx="2135981" cy="3286125"/>
          </a:xfrm>
          <a:prstGeom prst="rect">
            <a:avLst/>
          </a:prstGeom>
          <a:pattFill prst="ltUpDiag">
            <a:fgClr>
              <a:schemeClr val="accent4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lang="nl-NL" sz="1350" dirty="0"/>
            </a:lvl1pPr>
          </a:lstStyle>
          <a:p>
            <a:pPr marL="171450" lvl="0" indent="-171450" algn="ctr"/>
            <a:r>
              <a:rPr lang="en-US" err="1"/>
              <a:t>Klik</a:t>
            </a:r>
            <a:r>
              <a:rPr lang="en-US"/>
              <a:t> op het icoon om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afbeelding</a:t>
            </a:r>
            <a:r>
              <a:rPr lang="en-US"/>
              <a:t> in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voegen</a:t>
            </a:r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885D980-F76D-4FBF-A39F-FBA48E0361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0150" y="5114925"/>
            <a:ext cx="6593682" cy="1741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chemeClr val="accent1"/>
                </a:solidFill>
              </a:defRPr>
            </a:lvl1pPr>
            <a:lvl2pPr marL="0" indent="0">
              <a:buNone/>
              <a:defRPr sz="1200"/>
            </a:lvl2pPr>
          </a:lstStyle>
          <a:p>
            <a:pPr lvl="0"/>
            <a:r>
              <a:rPr lang="en-US" dirty="0"/>
              <a:t>Kop 1</a:t>
            </a:r>
          </a:p>
          <a:p>
            <a:pPr lvl="1"/>
            <a:r>
              <a:rPr lang="en-US" dirty="0" err="1"/>
              <a:t>Normaal</a:t>
            </a:r>
            <a:r>
              <a:rPr lang="en-US" dirty="0"/>
              <a:t> text</a:t>
            </a:r>
            <a:endParaRPr lang="nl-NL" dirty="0"/>
          </a:p>
        </p:txBody>
      </p:sp>
      <p:sp>
        <p:nvSpPr>
          <p:cNvPr id="11" name="Rechthoek 6">
            <a:extLst>
              <a:ext uri="{FF2B5EF4-FFF2-40B4-BE49-F238E27FC236}">
                <a16:creationId xmlns:a16="http://schemas.microsoft.com/office/drawing/2014/main" id="{647E24A3-A32B-4BC6-9015-C6E891877025}"/>
              </a:ext>
            </a:extLst>
          </p:cNvPr>
          <p:cNvSpPr/>
          <p:nvPr userDrawn="1"/>
        </p:nvSpPr>
        <p:spPr>
          <a:xfrm>
            <a:off x="8587459" y="6418608"/>
            <a:ext cx="3257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78F02DA-AB65-4DE3-8C32-C1DFFF12922F}" type="slidenum">
              <a:rPr lang="nl-NL" sz="900" b="0">
                <a:solidFill>
                  <a:schemeClr val="bg1"/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nl-NL" sz="900" b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24FC827-BC60-4D31-80C8-9C54DD6F0A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44" y="6306345"/>
            <a:ext cx="938213" cy="32305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" b="1">
                <a:solidFill>
                  <a:schemeClr val="accent2"/>
                </a:solidFill>
              </a:defRPr>
            </a:lvl1pPr>
            <a:lvl2pPr marL="342900" indent="0">
              <a:buNone/>
              <a:defRPr sz="600" b="1">
                <a:solidFill>
                  <a:schemeClr val="accent2"/>
                </a:solidFill>
              </a:defRPr>
            </a:lvl2pPr>
            <a:lvl3pPr marL="685800" indent="0">
              <a:buNone/>
              <a:defRPr sz="600" b="1">
                <a:solidFill>
                  <a:schemeClr val="accent2"/>
                </a:solidFill>
              </a:defRPr>
            </a:lvl3pPr>
            <a:lvl4pPr marL="1028700" indent="0">
              <a:buNone/>
              <a:defRPr sz="600" b="1">
                <a:solidFill>
                  <a:schemeClr val="accent2"/>
                </a:solidFill>
              </a:defRPr>
            </a:lvl4pPr>
            <a:lvl5pPr marL="1371600" indent="0">
              <a:buNone/>
              <a:defRPr sz="600" b="1">
                <a:solidFill>
                  <a:schemeClr val="accent2"/>
                </a:solidFill>
              </a:defRPr>
            </a:lvl5pPr>
          </a:lstStyle>
          <a:p>
            <a:r>
              <a:rPr lang="nl-NL" dirty="0"/>
              <a:t>Hier kan uw voettekst staan, over 2 regels</a:t>
            </a:r>
            <a:endParaRPr lang="en-GB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5F376F-F59B-4615-8115-4E9C804C63F4}"/>
              </a:ext>
            </a:extLst>
          </p:cNvPr>
          <p:cNvCxnSpPr/>
          <p:nvPr userDrawn="1"/>
        </p:nvCxnSpPr>
        <p:spPr>
          <a:xfrm flipH="1">
            <a:off x="-1814512" y="2215696"/>
            <a:ext cx="175021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C47E4E4-509C-4533-9FF1-ACB0DE60AE20}"/>
              </a:ext>
            </a:extLst>
          </p:cNvPr>
          <p:cNvSpPr txBox="1"/>
          <p:nvPr userDrawn="1"/>
        </p:nvSpPr>
        <p:spPr>
          <a:xfrm>
            <a:off x="-1870187" y="2291897"/>
            <a:ext cx="1892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Verander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van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Stijl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Selecteer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tekst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druk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</a:t>
            </a:r>
            <a:b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 je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toetsenbord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om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wisselen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van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stijl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42883E-37E8-43F1-A32A-5F3B002F7A95}"/>
              </a:ext>
            </a:extLst>
          </p:cNvPr>
          <p:cNvCxnSpPr/>
          <p:nvPr userDrawn="1"/>
        </p:nvCxnSpPr>
        <p:spPr>
          <a:xfrm flipH="1">
            <a:off x="9186863" y="3202668"/>
            <a:ext cx="175021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5">
            <a:extLst>
              <a:ext uri="{FF2B5EF4-FFF2-40B4-BE49-F238E27FC236}">
                <a16:creationId xmlns:a16="http://schemas.microsoft.com/office/drawing/2014/main" id="{729DC614-1F83-4CF6-801B-797EF6C1036D}"/>
              </a:ext>
            </a:extLst>
          </p:cNvPr>
          <p:cNvSpPr txBox="1"/>
          <p:nvPr userDrawn="1"/>
        </p:nvSpPr>
        <p:spPr>
          <a:xfrm>
            <a:off x="9186862" y="3278868"/>
            <a:ext cx="3831818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err="1">
                <a:solidFill>
                  <a:schemeClr val="tx1"/>
                </a:solidFill>
              </a:rPr>
              <a:t>Fotografie</a:t>
            </a:r>
            <a:r>
              <a:rPr lang="en-GB" sz="900" dirty="0">
                <a:solidFill>
                  <a:schemeClr val="tx1"/>
                </a:solidFill>
              </a:rPr>
              <a:t>: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 het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icoon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het centrum van het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grijze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vlak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Kies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bestand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uit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folders.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‘Open’ om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foto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voegen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zal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automatisch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het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vlak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geplaatst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 de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wijzigen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bij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snijden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naar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Format&gt; Crop.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Foto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veranderen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rechtermuistoets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 ‘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wijzigen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weg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gooien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het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druk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 </a:t>
            </a:r>
            <a:b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 space op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toetsenbord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8298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3">
            <a:extLst>
              <a:ext uri="{FF2B5EF4-FFF2-40B4-BE49-F238E27FC236}">
                <a16:creationId xmlns:a16="http://schemas.microsoft.com/office/drawing/2014/main" id="{65A54E2A-2DC3-435D-8E51-FBB84F43AB39}"/>
              </a:ext>
            </a:extLst>
          </p:cNvPr>
          <p:cNvSpPr>
            <a:spLocks/>
          </p:cNvSpPr>
          <p:nvPr userDrawn="1"/>
        </p:nvSpPr>
        <p:spPr bwMode="auto">
          <a:xfrm>
            <a:off x="7810500" y="6256216"/>
            <a:ext cx="1340644" cy="601787"/>
          </a:xfrm>
          <a:custGeom>
            <a:avLst/>
            <a:gdLst>
              <a:gd name="T0" fmla="*/ 0 w 3176"/>
              <a:gd name="T1" fmla="*/ 1121 h 1121"/>
              <a:gd name="T2" fmla="*/ 821 w 3176"/>
              <a:gd name="T3" fmla="*/ 0 h 1121"/>
              <a:gd name="T4" fmla="*/ 3176 w 3176"/>
              <a:gd name="T5" fmla="*/ 0 h 1121"/>
              <a:gd name="T6" fmla="*/ 3176 w 3176"/>
              <a:gd name="T7" fmla="*/ 1121 h 1121"/>
              <a:gd name="T8" fmla="*/ 0 w 3176"/>
              <a:gd name="T9" fmla="*/ 1121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76" h="1121">
                <a:moveTo>
                  <a:pt x="0" y="1121"/>
                </a:moveTo>
                <a:lnTo>
                  <a:pt x="821" y="0"/>
                </a:lnTo>
                <a:lnTo>
                  <a:pt x="3176" y="0"/>
                </a:lnTo>
                <a:lnTo>
                  <a:pt x="3176" y="1121"/>
                </a:lnTo>
                <a:lnTo>
                  <a:pt x="0" y="1121"/>
                </a:lnTo>
                <a:close/>
              </a:path>
            </a:pathLst>
          </a:custGeom>
          <a:solidFill>
            <a:srgbClr val="EA5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F09D706-9253-4D25-98E7-292CB14A88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5856" y="1233489"/>
            <a:ext cx="6757988" cy="52751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900"/>
              </a:spcBef>
              <a:buNone/>
              <a:defRPr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buNone/>
              <a:defRPr b="1">
                <a:solidFill>
                  <a:schemeClr val="accent2"/>
                </a:solidFill>
              </a:defRPr>
            </a:lvl2pPr>
            <a:lvl3pPr marL="135731" indent="-13573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50"/>
            </a:lvl3pPr>
            <a:lvl4pPr marL="0" indent="0">
              <a:lnSpc>
                <a:spcPct val="100000"/>
              </a:lnSpc>
              <a:spcBef>
                <a:spcPts val="900"/>
              </a:spcBef>
              <a:buNone/>
              <a:defRPr b="1">
                <a:solidFill>
                  <a:schemeClr val="accent3"/>
                </a:solidFill>
              </a:defRPr>
            </a:lvl4pPr>
            <a:lvl5pPr marL="0" indent="0">
              <a:lnSpc>
                <a:spcPct val="100000"/>
              </a:lnSpc>
              <a:spcBef>
                <a:spcPts val="900"/>
              </a:spcBef>
              <a:buNone/>
              <a:defRPr sz="1200"/>
            </a:lvl5pPr>
          </a:lstStyle>
          <a:p>
            <a:pPr lvl="0"/>
            <a:r>
              <a:rPr lang="en-US" dirty="0"/>
              <a:t>Kop 1</a:t>
            </a:r>
          </a:p>
          <a:p>
            <a:pPr lvl="1"/>
            <a:r>
              <a:rPr lang="en-US" dirty="0"/>
              <a:t>Kop 2</a:t>
            </a:r>
          </a:p>
          <a:p>
            <a:pPr lvl="2"/>
            <a:r>
              <a:rPr lang="en-US" dirty="0"/>
              <a:t>Bullet </a:t>
            </a:r>
            <a:r>
              <a:rPr lang="en-US" dirty="0" err="1"/>
              <a:t>lijst</a:t>
            </a:r>
            <a:endParaRPr lang="en-US" dirty="0"/>
          </a:p>
          <a:p>
            <a:pPr lvl="3"/>
            <a:r>
              <a:rPr lang="en-US" dirty="0"/>
              <a:t>Kop 3</a:t>
            </a:r>
          </a:p>
          <a:p>
            <a:pPr lvl="4"/>
            <a:r>
              <a:rPr lang="en-US" dirty="0" err="1"/>
              <a:t>Normaal</a:t>
            </a:r>
            <a:r>
              <a:rPr lang="en-US" dirty="0"/>
              <a:t> </a:t>
            </a:r>
          </a:p>
        </p:txBody>
      </p:sp>
      <p:sp>
        <p:nvSpPr>
          <p:cNvPr id="15" name="Rechthoek 6">
            <a:extLst>
              <a:ext uri="{FF2B5EF4-FFF2-40B4-BE49-F238E27FC236}">
                <a16:creationId xmlns:a16="http://schemas.microsoft.com/office/drawing/2014/main" id="{C9CB0CF1-9C77-4A6D-AB1E-8AB6C1B6E2EC}"/>
              </a:ext>
            </a:extLst>
          </p:cNvPr>
          <p:cNvSpPr/>
          <p:nvPr userDrawn="1"/>
        </p:nvSpPr>
        <p:spPr>
          <a:xfrm>
            <a:off x="8587459" y="6418608"/>
            <a:ext cx="3257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78F02DA-AB65-4DE3-8C32-C1DFFF12922F}" type="slidenum">
              <a:rPr lang="nl-NL" sz="900" b="0">
                <a:solidFill>
                  <a:schemeClr val="bg1"/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nl-NL" sz="900" b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742E7CB-40A0-4806-9AD9-18F3C46534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644" y="6306345"/>
            <a:ext cx="938213" cy="32305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" b="1">
                <a:solidFill>
                  <a:schemeClr val="accent2"/>
                </a:solidFill>
              </a:defRPr>
            </a:lvl1pPr>
            <a:lvl2pPr marL="342900" indent="0">
              <a:buNone/>
              <a:defRPr sz="600" b="1">
                <a:solidFill>
                  <a:schemeClr val="accent2"/>
                </a:solidFill>
              </a:defRPr>
            </a:lvl2pPr>
            <a:lvl3pPr marL="685800" indent="0">
              <a:buNone/>
              <a:defRPr sz="600" b="1">
                <a:solidFill>
                  <a:schemeClr val="accent2"/>
                </a:solidFill>
              </a:defRPr>
            </a:lvl3pPr>
            <a:lvl4pPr marL="1028700" indent="0">
              <a:buNone/>
              <a:defRPr sz="600" b="1">
                <a:solidFill>
                  <a:schemeClr val="accent2"/>
                </a:solidFill>
              </a:defRPr>
            </a:lvl4pPr>
            <a:lvl5pPr marL="1371600" indent="0">
              <a:buNone/>
              <a:defRPr sz="600" b="1">
                <a:solidFill>
                  <a:schemeClr val="accent2"/>
                </a:solidFill>
              </a:defRPr>
            </a:lvl5pPr>
          </a:lstStyle>
          <a:p>
            <a:r>
              <a:rPr lang="nl-NL" dirty="0"/>
              <a:t>Hier kan uw voettekst staan, over 2 regels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0B00D8-F00C-4524-A7D9-6523199FAC6E}"/>
              </a:ext>
            </a:extLst>
          </p:cNvPr>
          <p:cNvCxnSpPr/>
          <p:nvPr userDrawn="1"/>
        </p:nvCxnSpPr>
        <p:spPr>
          <a:xfrm flipH="1">
            <a:off x="-1814512" y="2215696"/>
            <a:ext cx="175021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756A948-B5DE-485F-A8CA-1A94ED212285}"/>
              </a:ext>
            </a:extLst>
          </p:cNvPr>
          <p:cNvSpPr txBox="1"/>
          <p:nvPr userDrawn="1"/>
        </p:nvSpPr>
        <p:spPr>
          <a:xfrm>
            <a:off x="-1870187" y="2291897"/>
            <a:ext cx="1892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Verander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van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Stijl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Selecteer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tekst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druk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</a:t>
            </a:r>
            <a:b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 je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toetsenbord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om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wisselen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van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stijl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684096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70" userDrawn="1">
          <p15:clr>
            <a:srgbClr val="FBAE40"/>
          </p15:clr>
        </p15:guide>
        <p15:guide id="2" orient="horz" pos="777" userDrawn="1">
          <p15:clr>
            <a:srgbClr val="FBAE40"/>
          </p15:clr>
        </p15:guide>
        <p15:guide id="3" pos="497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3">
            <a:extLst>
              <a:ext uri="{FF2B5EF4-FFF2-40B4-BE49-F238E27FC236}">
                <a16:creationId xmlns:a16="http://schemas.microsoft.com/office/drawing/2014/main" id="{65A54E2A-2DC3-435D-8E51-FBB84F43AB39}"/>
              </a:ext>
            </a:extLst>
          </p:cNvPr>
          <p:cNvSpPr>
            <a:spLocks/>
          </p:cNvSpPr>
          <p:nvPr userDrawn="1"/>
        </p:nvSpPr>
        <p:spPr bwMode="auto">
          <a:xfrm>
            <a:off x="7810500" y="6256216"/>
            <a:ext cx="1340644" cy="601787"/>
          </a:xfrm>
          <a:custGeom>
            <a:avLst/>
            <a:gdLst>
              <a:gd name="T0" fmla="*/ 0 w 3176"/>
              <a:gd name="T1" fmla="*/ 1121 h 1121"/>
              <a:gd name="T2" fmla="*/ 821 w 3176"/>
              <a:gd name="T3" fmla="*/ 0 h 1121"/>
              <a:gd name="T4" fmla="*/ 3176 w 3176"/>
              <a:gd name="T5" fmla="*/ 0 h 1121"/>
              <a:gd name="T6" fmla="*/ 3176 w 3176"/>
              <a:gd name="T7" fmla="*/ 1121 h 1121"/>
              <a:gd name="T8" fmla="*/ 0 w 3176"/>
              <a:gd name="T9" fmla="*/ 1121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76" h="1121">
                <a:moveTo>
                  <a:pt x="0" y="1121"/>
                </a:moveTo>
                <a:lnTo>
                  <a:pt x="821" y="0"/>
                </a:lnTo>
                <a:lnTo>
                  <a:pt x="3176" y="0"/>
                </a:lnTo>
                <a:lnTo>
                  <a:pt x="3176" y="1121"/>
                </a:lnTo>
                <a:lnTo>
                  <a:pt x="0" y="1121"/>
                </a:lnTo>
                <a:close/>
              </a:path>
            </a:pathLst>
          </a:custGeom>
          <a:solidFill>
            <a:srgbClr val="EA5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" name="Rechthoek 6">
            <a:extLst>
              <a:ext uri="{FF2B5EF4-FFF2-40B4-BE49-F238E27FC236}">
                <a16:creationId xmlns:a16="http://schemas.microsoft.com/office/drawing/2014/main" id="{C9CB0CF1-9C77-4A6D-AB1E-8AB6C1B6E2EC}"/>
              </a:ext>
            </a:extLst>
          </p:cNvPr>
          <p:cNvSpPr/>
          <p:nvPr userDrawn="1"/>
        </p:nvSpPr>
        <p:spPr>
          <a:xfrm>
            <a:off x="8587459" y="6418608"/>
            <a:ext cx="3257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78F02DA-AB65-4DE3-8C32-C1DFFF12922F}" type="slidenum">
              <a:rPr lang="nl-NL" sz="900" b="0">
                <a:solidFill>
                  <a:schemeClr val="bg1"/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nl-NL" sz="900" b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742E7CB-40A0-4806-9AD9-18F3C46534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644" y="6306345"/>
            <a:ext cx="938213" cy="32305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" b="1">
                <a:solidFill>
                  <a:schemeClr val="accent2"/>
                </a:solidFill>
              </a:defRPr>
            </a:lvl1pPr>
            <a:lvl2pPr marL="342900" indent="0">
              <a:buNone/>
              <a:defRPr sz="600" b="1">
                <a:solidFill>
                  <a:schemeClr val="accent2"/>
                </a:solidFill>
              </a:defRPr>
            </a:lvl2pPr>
            <a:lvl3pPr marL="685800" indent="0">
              <a:buNone/>
              <a:defRPr sz="600" b="1">
                <a:solidFill>
                  <a:schemeClr val="accent2"/>
                </a:solidFill>
              </a:defRPr>
            </a:lvl3pPr>
            <a:lvl4pPr marL="1028700" indent="0">
              <a:buNone/>
              <a:defRPr sz="600" b="1">
                <a:solidFill>
                  <a:schemeClr val="accent2"/>
                </a:solidFill>
              </a:defRPr>
            </a:lvl4pPr>
            <a:lvl5pPr marL="1371600" indent="0">
              <a:buNone/>
              <a:defRPr sz="600" b="1">
                <a:solidFill>
                  <a:schemeClr val="accent2"/>
                </a:solidFill>
              </a:defRPr>
            </a:lvl5pPr>
          </a:lstStyle>
          <a:p>
            <a:r>
              <a:rPr lang="nl-NL" dirty="0"/>
              <a:t>Hier kan uw voettekst staan, over 2 regels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05070-DD09-4E55-B5ED-584221157FF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21581" y="1233488"/>
            <a:ext cx="6672263" cy="5275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3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71450" lvl="0" indent="-171450" algn="ctr"/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content in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2347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70" userDrawn="1">
          <p15:clr>
            <a:srgbClr val="FBAE40"/>
          </p15:clr>
        </p15:guide>
        <p15:guide id="2" orient="horz" pos="777" userDrawn="1">
          <p15:clr>
            <a:srgbClr val="FBAE40"/>
          </p15:clr>
        </p15:guide>
        <p15:guide id="3" pos="497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3">
            <a:extLst>
              <a:ext uri="{FF2B5EF4-FFF2-40B4-BE49-F238E27FC236}">
                <a16:creationId xmlns:a16="http://schemas.microsoft.com/office/drawing/2014/main" id="{65A54E2A-2DC3-435D-8E51-FBB84F43AB39}"/>
              </a:ext>
            </a:extLst>
          </p:cNvPr>
          <p:cNvSpPr>
            <a:spLocks/>
          </p:cNvSpPr>
          <p:nvPr userDrawn="1"/>
        </p:nvSpPr>
        <p:spPr bwMode="auto">
          <a:xfrm>
            <a:off x="7810500" y="6256216"/>
            <a:ext cx="1340644" cy="601787"/>
          </a:xfrm>
          <a:custGeom>
            <a:avLst/>
            <a:gdLst>
              <a:gd name="T0" fmla="*/ 0 w 3176"/>
              <a:gd name="T1" fmla="*/ 1121 h 1121"/>
              <a:gd name="T2" fmla="*/ 821 w 3176"/>
              <a:gd name="T3" fmla="*/ 0 h 1121"/>
              <a:gd name="T4" fmla="*/ 3176 w 3176"/>
              <a:gd name="T5" fmla="*/ 0 h 1121"/>
              <a:gd name="T6" fmla="*/ 3176 w 3176"/>
              <a:gd name="T7" fmla="*/ 1121 h 1121"/>
              <a:gd name="T8" fmla="*/ 0 w 3176"/>
              <a:gd name="T9" fmla="*/ 1121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76" h="1121">
                <a:moveTo>
                  <a:pt x="0" y="1121"/>
                </a:moveTo>
                <a:lnTo>
                  <a:pt x="821" y="0"/>
                </a:lnTo>
                <a:lnTo>
                  <a:pt x="3176" y="0"/>
                </a:lnTo>
                <a:lnTo>
                  <a:pt x="3176" y="1121"/>
                </a:lnTo>
                <a:lnTo>
                  <a:pt x="0" y="1121"/>
                </a:lnTo>
                <a:close/>
              </a:path>
            </a:pathLst>
          </a:custGeom>
          <a:solidFill>
            <a:srgbClr val="EA5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" name="Rechthoek 6">
            <a:extLst>
              <a:ext uri="{FF2B5EF4-FFF2-40B4-BE49-F238E27FC236}">
                <a16:creationId xmlns:a16="http://schemas.microsoft.com/office/drawing/2014/main" id="{C9CB0CF1-9C77-4A6D-AB1E-8AB6C1B6E2EC}"/>
              </a:ext>
            </a:extLst>
          </p:cNvPr>
          <p:cNvSpPr/>
          <p:nvPr userDrawn="1"/>
        </p:nvSpPr>
        <p:spPr>
          <a:xfrm>
            <a:off x="8587459" y="6418608"/>
            <a:ext cx="3257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78F02DA-AB65-4DE3-8C32-C1DFFF12922F}" type="slidenum">
              <a:rPr lang="nl-NL" sz="900" b="0">
                <a:solidFill>
                  <a:schemeClr val="bg1"/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nl-NL" sz="900" b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742E7CB-40A0-4806-9AD9-18F3C46534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644" y="6306345"/>
            <a:ext cx="938213" cy="32305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" b="1">
                <a:solidFill>
                  <a:schemeClr val="accent2"/>
                </a:solidFill>
              </a:defRPr>
            </a:lvl1pPr>
            <a:lvl2pPr marL="342900" indent="0">
              <a:buNone/>
              <a:defRPr sz="600" b="1">
                <a:solidFill>
                  <a:schemeClr val="accent2"/>
                </a:solidFill>
              </a:defRPr>
            </a:lvl2pPr>
            <a:lvl3pPr marL="685800" indent="0">
              <a:buNone/>
              <a:defRPr sz="600" b="1">
                <a:solidFill>
                  <a:schemeClr val="accent2"/>
                </a:solidFill>
              </a:defRPr>
            </a:lvl3pPr>
            <a:lvl4pPr marL="1028700" indent="0">
              <a:buNone/>
              <a:defRPr sz="600" b="1">
                <a:solidFill>
                  <a:schemeClr val="accent2"/>
                </a:solidFill>
              </a:defRPr>
            </a:lvl4pPr>
            <a:lvl5pPr marL="1371600" indent="0">
              <a:buNone/>
              <a:defRPr sz="600" b="1">
                <a:solidFill>
                  <a:schemeClr val="accent2"/>
                </a:solidFill>
              </a:defRPr>
            </a:lvl5pPr>
          </a:lstStyle>
          <a:p>
            <a:r>
              <a:rPr lang="nl-NL" dirty="0"/>
              <a:t>Hier kan uw voettekst staan, over 2 regels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05070-DD09-4E55-B5ED-584221157FF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82490" y="1233488"/>
            <a:ext cx="4811354" cy="5275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3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71450" lvl="0" indent="-171450" algn="ctr"/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content in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7A6B7366-61FC-40D0-BD98-D04C4C27A2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5856" y="1233489"/>
            <a:ext cx="1946634" cy="52751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900"/>
              </a:spcBef>
              <a:buNone/>
              <a:defRPr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buNone/>
              <a:defRPr b="1">
                <a:solidFill>
                  <a:schemeClr val="accent2"/>
                </a:solidFill>
              </a:defRPr>
            </a:lvl2pPr>
            <a:lvl3pPr marL="135731" indent="-13573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50"/>
            </a:lvl3pPr>
            <a:lvl4pPr marL="0" indent="0">
              <a:lnSpc>
                <a:spcPct val="100000"/>
              </a:lnSpc>
              <a:spcBef>
                <a:spcPts val="900"/>
              </a:spcBef>
              <a:buNone/>
              <a:defRPr b="1">
                <a:solidFill>
                  <a:schemeClr val="accent3"/>
                </a:solidFill>
              </a:defRPr>
            </a:lvl4pPr>
            <a:lvl5pPr marL="0" indent="0">
              <a:lnSpc>
                <a:spcPct val="100000"/>
              </a:lnSpc>
              <a:spcBef>
                <a:spcPts val="900"/>
              </a:spcBef>
              <a:buNone/>
              <a:defRPr sz="1200"/>
            </a:lvl5pPr>
          </a:lstStyle>
          <a:p>
            <a:pPr lvl="0"/>
            <a:r>
              <a:rPr lang="en-US" dirty="0"/>
              <a:t>Kop 1</a:t>
            </a:r>
          </a:p>
          <a:p>
            <a:pPr lvl="1"/>
            <a:r>
              <a:rPr lang="en-US" dirty="0"/>
              <a:t>Kop 2</a:t>
            </a:r>
          </a:p>
          <a:p>
            <a:pPr lvl="2"/>
            <a:r>
              <a:rPr lang="en-US" dirty="0"/>
              <a:t>Bullet </a:t>
            </a:r>
            <a:r>
              <a:rPr lang="en-US" dirty="0" err="1"/>
              <a:t>lijst</a:t>
            </a:r>
            <a:endParaRPr lang="en-US" dirty="0"/>
          </a:p>
          <a:p>
            <a:pPr lvl="3"/>
            <a:r>
              <a:rPr lang="en-US" dirty="0"/>
              <a:t>Kop 3</a:t>
            </a:r>
          </a:p>
          <a:p>
            <a:pPr lvl="4"/>
            <a:r>
              <a:rPr lang="en-US" dirty="0" err="1"/>
              <a:t>Normaal</a:t>
            </a:r>
            <a:r>
              <a:rPr lang="en-US" dirty="0"/>
              <a:t>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F1AF48-8E6E-45BF-BB68-97AEBE086B36}"/>
              </a:ext>
            </a:extLst>
          </p:cNvPr>
          <p:cNvCxnSpPr/>
          <p:nvPr userDrawn="1"/>
        </p:nvCxnSpPr>
        <p:spPr>
          <a:xfrm flipH="1">
            <a:off x="-1814512" y="2215696"/>
            <a:ext cx="175021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3D93C37-1974-44D8-A87E-65C2FDC33C73}"/>
              </a:ext>
            </a:extLst>
          </p:cNvPr>
          <p:cNvSpPr txBox="1"/>
          <p:nvPr userDrawn="1"/>
        </p:nvSpPr>
        <p:spPr>
          <a:xfrm>
            <a:off x="-1870187" y="2291897"/>
            <a:ext cx="1892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Verander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van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Stijl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Selecteer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tekst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druk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</a:t>
            </a:r>
            <a:b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 je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toetsenbord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om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wisselen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van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stijl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459567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70" userDrawn="1">
          <p15:clr>
            <a:srgbClr val="FBAE40"/>
          </p15:clr>
        </p15:guide>
        <p15:guide id="2" orient="horz" pos="777" userDrawn="1">
          <p15:clr>
            <a:srgbClr val="FBAE40"/>
          </p15:clr>
        </p15:guide>
        <p15:guide id="3" pos="497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3">
            <a:extLst>
              <a:ext uri="{FF2B5EF4-FFF2-40B4-BE49-F238E27FC236}">
                <a16:creationId xmlns:a16="http://schemas.microsoft.com/office/drawing/2014/main" id="{26DABCB3-A2E9-496E-8341-E2EBF52A2A64}"/>
              </a:ext>
            </a:extLst>
          </p:cNvPr>
          <p:cNvSpPr>
            <a:spLocks/>
          </p:cNvSpPr>
          <p:nvPr userDrawn="1"/>
        </p:nvSpPr>
        <p:spPr bwMode="auto">
          <a:xfrm>
            <a:off x="7810500" y="6256216"/>
            <a:ext cx="1340644" cy="601787"/>
          </a:xfrm>
          <a:custGeom>
            <a:avLst/>
            <a:gdLst>
              <a:gd name="T0" fmla="*/ 0 w 3176"/>
              <a:gd name="T1" fmla="*/ 1121 h 1121"/>
              <a:gd name="T2" fmla="*/ 821 w 3176"/>
              <a:gd name="T3" fmla="*/ 0 h 1121"/>
              <a:gd name="T4" fmla="*/ 3176 w 3176"/>
              <a:gd name="T5" fmla="*/ 0 h 1121"/>
              <a:gd name="T6" fmla="*/ 3176 w 3176"/>
              <a:gd name="T7" fmla="*/ 1121 h 1121"/>
              <a:gd name="T8" fmla="*/ 0 w 3176"/>
              <a:gd name="T9" fmla="*/ 1121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76" h="1121">
                <a:moveTo>
                  <a:pt x="0" y="1121"/>
                </a:moveTo>
                <a:lnTo>
                  <a:pt x="821" y="0"/>
                </a:lnTo>
                <a:lnTo>
                  <a:pt x="3176" y="0"/>
                </a:lnTo>
                <a:lnTo>
                  <a:pt x="3176" y="1121"/>
                </a:lnTo>
                <a:lnTo>
                  <a:pt x="0" y="1121"/>
                </a:lnTo>
                <a:close/>
              </a:path>
            </a:pathLst>
          </a:custGeom>
          <a:solidFill>
            <a:srgbClr val="EA5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9BDF9A-0461-4EF8-ABCF-139EB08084DC}"/>
              </a:ext>
            </a:extLst>
          </p:cNvPr>
          <p:cNvSpPr/>
          <p:nvPr userDrawn="1"/>
        </p:nvSpPr>
        <p:spPr>
          <a:xfrm>
            <a:off x="5880498" y="1238251"/>
            <a:ext cx="3263502" cy="44164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3000">
                <a:schemeClr val="accent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6A53122-E18E-413B-974E-D3CAD46C9444}"/>
              </a:ext>
            </a:extLst>
          </p:cNvPr>
          <p:cNvSpPr/>
          <p:nvPr userDrawn="1"/>
        </p:nvSpPr>
        <p:spPr>
          <a:xfrm>
            <a:off x="8382000" y="4343401"/>
            <a:ext cx="763721" cy="1311275"/>
          </a:xfrm>
          <a:custGeom>
            <a:avLst/>
            <a:gdLst>
              <a:gd name="connsiteX0" fmla="*/ 1233715 w 1248229"/>
              <a:gd name="connsiteY0" fmla="*/ 1799771 h 1799771"/>
              <a:gd name="connsiteX1" fmla="*/ 0 w 1248229"/>
              <a:gd name="connsiteY1" fmla="*/ 1799771 h 1799771"/>
              <a:gd name="connsiteX2" fmla="*/ 1248229 w 1248229"/>
              <a:gd name="connsiteY2" fmla="*/ 0 h 1799771"/>
              <a:gd name="connsiteX3" fmla="*/ 1233715 w 1248229"/>
              <a:gd name="connsiteY3" fmla="*/ 1799771 h 1799771"/>
              <a:gd name="connsiteX0" fmla="*/ 1250679 w 1250679"/>
              <a:gd name="connsiteY0" fmla="*/ 1799771 h 1799771"/>
              <a:gd name="connsiteX1" fmla="*/ 0 w 1250679"/>
              <a:gd name="connsiteY1" fmla="*/ 1799771 h 1799771"/>
              <a:gd name="connsiteX2" fmla="*/ 1248229 w 1250679"/>
              <a:gd name="connsiteY2" fmla="*/ 0 h 1799771"/>
              <a:gd name="connsiteX3" fmla="*/ 1250679 w 1250679"/>
              <a:gd name="connsiteY3" fmla="*/ 1799771 h 179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0679" h="1799771">
                <a:moveTo>
                  <a:pt x="1250679" y="1799771"/>
                </a:moveTo>
                <a:lnTo>
                  <a:pt x="0" y="1799771"/>
                </a:lnTo>
                <a:lnTo>
                  <a:pt x="1248229" y="0"/>
                </a:lnTo>
                <a:cubicBezTo>
                  <a:pt x="1249046" y="599924"/>
                  <a:pt x="1249862" y="1199847"/>
                  <a:pt x="1250679" y="1799771"/>
                </a:cubicBezTo>
                <a:close/>
              </a:path>
            </a:pathLst>
          </a:custGeom>
          <a:solidFill>
            <a:srgbClr val="A5C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D2ED9A-854C-4E0D-9501-B36DEE6410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28726" y="1238251"/>
            <a:ext cx="4651772" cy="4416425"/>
          </a:xfrm>
          <a:prstGeom prst="rect">
            <a:avLst/>
          </a:prstGeom>
          <a:pattFill prst="ltUpDiag">
            <a:fgClr>
              <a:schemeClr val="accent4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lang="nl-NL" sz="1350" dirty="0"/>
            </a:lvl1pPr>
          </a:lstStyle>
          <a:p>
            <a:pPr marL="171450" lvl="0" indent="-171450" algn="ctr"/>
            <a:r>
              <a:rPr lang="en-US" err="1"/>
              <a:t>Klik</a:t>
            </a:r>
            <a:r>
              <a:rPr lang="en-US"/>
              <a:t> op het icoon om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afbeelding</a:t>
            </a:r>
            <a:r>
              <a:rPr lang="en-US"/>
              <a:t> in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voegen</a:t>
            </a:r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3F8092-4AE1-4C16-87A7-EC5F55D3042A}"/>
              </a:ext>
            </a:extLst>
          </p:cNvPr>
          <p:cNvGrpSpPr/>
          <p:nvPr userDrawn="1"/>
        </p:nvGrpSpPr>
        <p:grpSpPr>
          <a:xfrm>
            <a:off x="5880497" y="1244282"/>
            <a:ext cx="2387461" cy="4410393"/>
            <a:chOff x="-9525" y="-9527"/>
            <a:chExt cx="4951518" cy="6877051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5102F1D-0542-4FCB-8F02-BD249953FC53}"/>
                </a:ext>
              </a:extLst>
            </p:cNvPr>
            <p:cNvSpPr/>
            <p:nvPr userDrawn="1"/>
          </p:nvSpPr>
          <p:spPr>
            <a:xfrm>
              <a:off x="-9525" y="-9527"/>
              <a:ext cx="4286250" cy="6877051"/>
            </a:xfrm>
            <a:custGeom>
              <a:avLst/>
              <a:gdLst>
                <a:gd name="connsiteX0" fmla="*/ 0 w 4248150"/>
                <a:gd name="connsiteY0" fmla="*/ 0 h 6877050"/>
                <a:gd name="connsiteX1" fmla="*/ 0 w 4248150"/>
                <a:gd name="connsiteY1" fmla="*/ 6877050 h 6877050"/>
                <a:gd name="connsiteX2" fmla="*/ 2914650 w 4248150"/>
                <a:gd name="connsiteY2" fmla="*/ 6877050 h 6877050"/>
                <a:gd name="connsiteX3" fmla="*/ 4248150 w 4248150"/>
                <a:gd name="connsiteY3" fmla="*/ 5753100 h 6877050"/>
                <a:gd name="connsiteX4" fmla="*/ 962025 w 4248150"/>
                <a:gd name="connsiteY4" fmla="*/ 19050 h 6877050"/>
                <a:gd name="connsiteX5" fmla="*/ 0 w 4248150"/>
                <a:gd name="connsiteY5" fmla="*/ 0 h 6877050"/>
                <a:gd name="connsiteX0" fmla="*/ 0 w 4248150"/>
                <a:gd name="connsiteY0" fmla="*/ 1 h 6877051"/>
                <a:gd name="connsiteX1" fmla="*/ 0 w 4248150"/>
                <a:gd name="connsiteY1" fmla="*/ 6877051 h 6877051"/>
                <a:gd name="connsiteX2" fmla="*/ 2914650 w 4248150"/>
                <a:gd name="connsiteY2" fmla="*/ 6877051 h 6877051"/>
                <a:gd name="connsiteX3" fmla="*/ 4248150 w 4248150"/>
                <a:gd name="connsiteY3" fmla="*/ 5753101 h 6877051"/>
                <a:gd name="connsiteX4" fmla="*/ 952500 w 4248150"/>
                <a:gd name="connsiteY4" fmla="*/ 0 h 6877051"/>
                <a:gd name="connsiteX5" fmla="*/ 0 w 4248150"/>
                <a:gd name="connsiteY5" fmla="*/ 1 h 6877051"/>
                <a:gd name="connsiteX0" fmla="*/ 0 w 4286250"/>
                <a:gd name="connsiteY0" fmla="*/ 1 h 6877051"/>
                <a:gd name="connsiteX1" fmla="*/ 0 w 4286250"/>
                <a:gd name="connsiteY1" fmla="*/ 6877051 h 6877051"/>
                <a:gd name="connsiteX2" fmla="*/ 2914650 w 4286250"/>
                <a:gd name="connsiteY2" fmla="*/ 6877051 h 6877051"/>
                <a:gd name="connsiteX3" fmla="*/ 4286250 w 4286250"/>
                <a:gd name="connsiteY3" fmla="*/ 5746751 h 6877051"/>
                <a:gd name="connsiteX4" fmla="*/ 952500 w 4286250"/>
                <a:gd name="connsiteY4" fmla="*/ 0 h 6877051"/>
                <a:gd name="connsiteX5" fmla="*/ 0 w 4286250"/>
                <a:gd name="connsiteY5" fmla="*/ 1 h 6877051"/>
                <a:gd name="connsiteX0" fmla="*/ 0 w 4286250"/>
                <a:gd name="connsiteY0" fmla="*/ 1 h 6877051"/>
                <a:gd name="connsiteX1" fmla="*/ 0 w 4286250"/>
                <a:gd name="connsiteY1" fmla="*/ 6877051 h 6877051"/>
                <a:gd name="connsiteX2" fmla="*/ 2927350 w 4286250"/>
                <a:gd name="connsiteY2" fmla="*/ 6877051 h 6877051"/>
                <a:gd name="connsiteX3" fmla="*/ 4286250 w 4286250"/>
                <a:gd name="connsiteY3" fmla="*/ 5746751 h 6877051"/>
                <a:gd name="connsiteX4" fmla="*/ 952500 w 4286250"/>
                <a:gd name="connsiteY4" fmla="*/ 0 h 6877051"/>
                <a:gd name="connsiteX5" fmla="*/ 0 w 4286250"/>
                <a:gd name="connsiteY5" fmla="*/ 1 h 6877051"/>
                <a:gd name="connsiteX0" fmla="*/ 0 w 4286250"/>
                <a:gd name="connsiteY0" fmla="*/ 1 h 6877051"/>
                <a:gd name="connsiteX1" fmla="*/ 0 w 4286250"/>
                <a:gd name="connsiteY1" fmla="*/ 6877051 h 6877051"/>
                <a:gd name="connsiteX2" fmla="*/ 2927350 w 4286250"/>
                <a:gd name="connsiteY2" fmla="*/ 6877051 h 6877051"/>
                <a:gd name="connsiteX3" fmla="*/ 4286250 w 4286250"/>
                <a:gd name="connsiteY3" fmla="*/ 5753101 h 6877051"/>
                <a:gd name="connsiteX4" fmla="*/ 952500 w 4286250"/>
                <a:gd name="connsiteY4" fmla="*/ 0 h 6877051"/>
                <a:gd name="connsiteX5" fmla="*/ 0 w 4286250"/>
                <a:gd name="connsiteY5" fmla="*/ 1 h 687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6250" h="6877051">
                  <a:moveTo>
                    <a:pt x="0" y="1"/>
                  </a:moveTo>
                  <a:lnTo>
                    <a:pt x="0" y="6877051"/>
                  </a:lnTo>
                  <a:lnTo>
                    <a:pt x="2927350" y="6877051"/>
                  </a:lnTo>
                  <a:lnTo>
                    <a:pt x="4286250" y="5753101"/>
                  </a:lnTo>
                  <a:lnTo>
                    <a:pt x="95250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E48201-1025-45C7-BAE3-1E134883177D}"/>
                </a:ext>
              </a:extLst>
            </p:cNvPr>
            <p:cNvSpPr/>
            <p:nvPr userDrawn="1"/>
          </p:nvSpPr>
          <p:spPr>
            <a:xfrm>
              <a:off x="2916767" y="5740663"/>
              <a:ext cx="2025226" cy="1126755"/>
            </a:xfrm>
            <a:custGeom>
              <a:avLst/>
              <a:gdLst>
                <a:gd name="connsiteX0" fmla="*/ 0 w 2025226"/>
                <a:gd name="connsiteY0" fmla="*/ 1124374 h 1124374"/>
                <a:gd name="connsiteX1" fmla="*/ 1361440 w 2025226"/>
                <a:gd name="connsiteY1" fmla="*/ 0 h 1124374"/>
                <a:gd name="connsiteX2" fmla="*/ 2025226 w 2025226"/>
                <a:gd name="connsiteY2" fmla="*/ 1117600 h 1124374"/>
                <a:gd name="connsiteX3" fmla="*/ 0 w 2025226"/>
                <a:gd name="connsiteY3" fmla="*/ 1124374 h 1124374"/>
                <a:gd name="connsiteX0" fmla="*/ 0 w 2025226"/>
                <a:gd name="connsiteY0" fmla="*/ 1129137 h 1129137"/>
                <a:gd name="connsiteX1" fmla="*/ 1370965 w 2025226"/>
                <a:gd name="connsiteY1" fmla="*/ 0 h 1129137"/>
                <a:gd name="connsiteX2" fmla="*/ 2025226 w 2025226"/>
                <a:gd name="connsiteY2" fmla="*/ 1122363 h 1129137"/>
                <a:gd name="connsiteX3" fmla="*/ 0 w 2025226"/>
                <a:gd name="connsiteY3" fmla="*/ 1129137 h 1129137"/>
                <a:gd name="connsiteX0" fmla="*/ 0 w 2025226"/>
                <a:gd name="connsiteY0" fmla="*/ 1141043 h 1141043"/>
                <a:gd name="connsiteX1" fmla="*/ 1361440 w 2025226"/>
                <a:gd name="connsiteY1" fmla="*/ 0 h 1141043"/>
                <a:gd name="connsiteX2" fmla="*/ 2025226 w 2025226"/>
                <a:gd name="connsiteY2" fmla="*/ 1134269 h 1141043"/>
                <a:gd name="connsiteX3" fmla="*/ 0 w 2025226"/>
                <a:gd name="connsiteY3" fmla="*/ 1141043 h 1141043"/>
                <a:gd name="connsiteX0" fmla="*/ 0 w 2025226"/>
                <a:gd name="connsiteY0" fmla="*/ 1141043 h 1141043"/>
                <a:gd name="connsiteX1" fmla="*/ 1361440 w 2025226"/>
                <a:gd name="connsiteY1" fmla="*/ 0 h 1141043"/>
                <a:gd name="connsiteX2" fmla="*/ 2025226 w 2025226"/>
                <a:gd name="connsiteY2" fmla="*/ 1124744 h 1141043"/>
                <a:gd name="connsiteX3" fmla="*/ 0 w 2025226"/>
                <a:gd name="connsiteY3" fmla="*/ 1141043 h 1141043"/>
                <a:gd name="connsiteX0" fmla="*/ 0 w 2025226"/>
                <a:gd name="connsiteY0" fmla="*/ 1126755 h 1126755"/>
                <a:gd name="connsiteX1" fmla="*/ 1361440 w 2025226"/>
                <a:gd name="connsiteY1" fmla="*/ 0 h 1126755"/>
                <a:gd name="connsiteX2" fmla="*/ 2025226 w 2025226"/>
                <a:gd name="connsiteY2" fmla="*/ 1124744 h 1126755"/>
                <a:gd name="connsiteX3" fmla="*/ 0 w 2025226"/>
                <a:gd name="connsiteY3" fmla="*/ 1126755 h 1126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5226" h="1126755">
                  <a:moveTo>
                    <a:pt x="0" y="1126755"/>
                  </a:moveTo>
                  <a:lnTo>
                    <a:pt x="1361440" y="0"/>
                  </a:lnTo>
                  <a:lnTo>
                    <a:pt x="2025226" y="1124744"/>
                  </a:lnTo>
                  <a:lnTo>
                    <a:pt x="0" y="112675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nl-NL" sz="1350">
                <a:solidFill>
                  <a:srgbClr val="248D37"/>
                </a:solidFill>
              </a:endParaRPr>
            </a:p>
          </p:txBody>
        </p:sp>
      </p:grp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66530C3-4A09-4A28-9D47-83C0CA7CBD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3853" y="1524001"/>
            <a:ext cx="2775347" cy="40913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900">
                <a:solidFill>
                  <a:schemeClr val="bg1"/>
                </a:solidFill>
              </a:defRPr>
            </a:lvl2pPr>
            <a:lvl3pPr marL="685800" indent="0">
              <a:buNone/>
              <a:defRPr sz="825">
                <a:solidFill>
                  <a:schemeClr val="bg1"/>
                </a:solidFill>
              </a:defRPr>
            </a:lvl3pPr>
            <a:lvl4pPr marL="1028700" indent="0">
              <a:buNone/>
              <a:defRPr sz="788">
                <a:solidFill>
                  <a:schemeClr val="bg1"/>
                </a:solidFill>
              </a:defRPr>
            </a:lvl4pPr>
            <a:lvl5pPr marL="1371600" indent="0">
              <a:buNone/>
              <a:defRPr sz="788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Plaats</a:t>
            </a:r>
            <a:r>
              <a:rPr lang="en-US" dirty="0"/>
              <a:t> </a:t>
            </a:r>
            <a:r>
              <a:rPr lang="en-US" dirty="0" err="1"/>
              <a:t>uw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…</a:t>
            </a:r>
          </a:p>
        </p:txBody>
      </p:sp>
      <p:sp>
        <p:nvSpPr>
          <p:cNvPr id="21" name="Rechthoek 6">
            <a:extLst>
              <a:ext uri="{FF2B5EF4-FFF2-40B4-BE49-F238E27FC236}">
                <a16:creationId xmlns:a16="http://schemas.microsoft.com/office/drawing/2014/main" id="{82928A70-FEFE-4163-ABDB-A78909E0EF28}"/>
              </a:ext>
            </a:extLst>
          </p:cNvPr>
          <p:cNvSpPr/>
          <p:nvPr userDrawn="1"/>
        </p:nvSpPr>
        <p:spPr>
          <a:xfrm>
            <a:off x="8587459" y="6418608"/>
            <a:ext cx="3257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78F02DA-AB65-4DE3-8C32-C1DFFF12922F}" type="slidenum">
              <a:rPr lang="nl-NL" sz="900" b="0">
                <a:solidFill>
                  <a:schemeClr val="bg1"/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nl-NL" sz="900" b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7F4828F-0879-4557-93B5-6F4FB62A33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7644" y="6306345"/>
            <a:ext cx="938213" cy="32305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" b="1">
                <a:solidFill>
                  <a:schemeClr val="accent2"/>
                </a:solidFill>
              </a:defRPr>
            </a:lvl1pPr>
            <a:lvl2pPr marL="342900" indent="0">
              <a:buNone/>
              <a:defRPr sz="600" b="1">
                <a:solidFill>
                  <a:schemeClr val="accent2"/>
                </a:solidFill>
              </a:defRPr>
            </a:lvl2pPr>
            <a:lvl3pPr marL="685800" indent="0">
              <a:buNone/>
              <a:defRPr sz="600" b="1">
                <a:solidFill>
                  <a:schemeClr val="accent2"/>
                </a:solidFill>
              </a:defRPr>
            </a:lvl3pPr>
            <a:lvl4pPr marL="1028700" indent="0">
              <a:buNone/>
              <a:defRPr sz="600" b="1">
                <a:solidFill>
                  <a:schemeClr val="accent2"/>
                </a:solidFill>
              </a:defRPr>
            </a:lvl4pPr>
            <a:lvl5pPr marL="1371600" indent="0">
              <a:buNone/>
              <a:defRPr sz="600" b="1">
                <a:solidFill>
                  <a:schemeClr val="accent2"/>
                </a:solidFill>
              </a:defRPr>
            </a:lvl5pPr>
          </a:lstStyle>
          <a:p>
            <a:r>
              <a:rPr lang="nl-NL" dirty="0"/>
              <a:t>Hier kan uw voettekst staan, over 2 regels</a:t>
            </a:r>
            <a:endParaRPr lang="en-GB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C3BB948-F525-4F53-BB24-5687019A0EDE}"/>
              </a:ext>
            </a:extLst>
          </p:cNvPr>
          <p:cNvCxnSpPr/>
          <p:nvPr userDrawn="1"/>
        </p:nvCxnSpPr>
        <p:spPr>
          <a:xfrm flipH="1">
            <a:off x="9186863" y="3202668"/>
            <a:ext cx="175021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5">
            <a:extLst>
              <a:ext uri="{FF2B5EF4-FFF2-40B4-BE49-F238E27FC236}">
                <a16:creationId xmlns:a16="http://schemas.microsoft.com/office/drawing/2014/main" id="{EB021754-E4BD-574E-B91C-C3BDDF34CC64}"/>
              </a:ext>
            </a:extLst>
          </p:cNvPr>
          <p:cNvSpPr txBox="1"/>
          <p:nvPr userDrawn="1"/>
        </p:nvSpPr>
        <p:spPr>
          <a:xfrm>
            <a:off x="9186862" y="3278868"/>
            <a:ext cx="3831818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err="1">
                <a:solidFill>
                  <a:schemeClr val="tx1"/>
                </a:solidFill>
              </a:rPr>
              <a:t>Fotografie</a:t>
            </a:r>
            <a:r>
              <a:rPr lang="en-GB" sz="900" dirty="0">
                <a:solidFill>
                  <a:schemeClr val="tx1"/>
                </a:solidFill>
              </a:rPr>
              <a:t>: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 het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icoon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het centrum van het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grijze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vlak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Kies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bestand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uit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folders.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‘Open’ om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foto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voegen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zal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automatisch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het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vlak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geplaatst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 de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wijzigen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bij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snijden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naar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Format&gt; Crop.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Foto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veranderen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rechtermuistoets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 ‘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wijzigen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weg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gooien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het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druk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 </a:t>
            </a:r>
            <a:b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 space op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toetsenbord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81720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voet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F8E8013-F649-4BBA-B7DC-6DE1E7273FCD}"/>
              </a:ext>
            </a:extLst>
          </p:cNvPr>
          <p:cNvSpPr/>
          <p:nvPr userDrawn="1"/>
        </p:nvSpPr>
        <p:spPr>
          <a:xfrm>
            <a:off x="1228725" y="6256212"/>
            <a:ext cx="6966942" cy="601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id="{AB63AD54-D65B-44D9-82D1-22D1C43E438D}"/>
              </a:ext>
            </a:extLst>
          </p:cNvPr>
          <p:cNvSpPr>
            <a:spLocks/>
          </p:cNvSpPr>
          <p:nvPr userDrawn="1"/>
        </p:nvSpPr>
        <p:spPr bwMode="auto">
          <a:xfrm>
            <a:off x="7810500" y="6256216"/>
            <a:ext cx="1340644" cy="601787"/>
          </a:xfrm>
          <a:custGeom>
            <a:avLst/>
            <a:gdLst>
              <a:gd name="T0" fmla="*/ 0 w 3176"/>
              <a:gd name="T1" fmla="*/ 1121 h 1121"/>
              <a:gd name="T2" fmla="*/ 821 w 3176"/>
              <a:gd name="T3" fmla="*/ 0 h 1121"/>
              <a:gd name="T4" fmla="*/ 3176 w 3176"/>
              <a:gd name="T5" fmla="*/ 0 h 1121"/>
              <a:gd name="T6" fmla="*/ 3176 w 3176"/>
              <a:gd name="T7" fmla="*/ 1121 h 1121"/>
              <a:gd name="T8" fmla="*/ 0 w 3176"/>
              <a:gd name="T9" fmla="*/ 1121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76" h="1121">
                <a:moveTo>
                  <a:pt x="0" y="1121"/>
                </a:moveTo>
                <a:lnTo>
                  <a:pt x="821" y="0"/>
                </a:lnTo>
                <a:lnTo>
                  <a:pt x="3176" y="0"/>
                </a:lnTo>
                <a:lnTo>
                  <a:pt x="3176" y="1121"/>
                </a:lnTo>
                <a:lnTo>
                  <a:pt x="0" y="1121"/>
                </a:lnTo>
                <a:close/>
              </a:path>
            </a:pathLst>
          </a:custGeom>
          <a:solidFill>
            <a:srgbClr val="EA5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D2ED9A-854C-4E0D-9501-B36DEE6410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28725" y="1233489"/>
            <a:ext cx="7915275" cy="5022726"/>
          </a:xfrm>
          <a:prstGeom prst="rect">
            <a:avLst/>
          </a:prstGeom>
          <a:pattFill prst="ltUpDiag">
            <a:fgClr>
              <a:schemeClr val="accent4"/>
            </a:fgClr>
            <a:bgClr>
              <a:schemeClr val="bg1"/>
            </a:bgClr>
          </a:pattFill>
        </p:spPr>
        <p:txBody>
          <a:bodyPr/>
          <a:lstStyle>
            <a:lvl1pPr marL="0" indent="0" algn="ctr">
              <a:buNone/>
              <a:defRPr lang="nl-NL" sz="1350" dirty="0"/>
            </a:lvl1pPr>
          </a:lstStyle>
          <a:p>
            <a:pPr marL="171450" lvl="0" indent="-171450" algn="ctr"/>
            <a:r>
              <a:rPr lang="en-US" err="1"/>
              <a:t>Klik</a:t>
            </a:r>
            <a:r>
              <a:rPr lang="en-US"/>
              <a:t> op het icoon om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afbeelding</a:t>
            </a:r>
            <a:r>
              <a:rPr lang="en-US"/>
              <a:t> in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voegen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95E803-D9D6-4C73-BAED-8D75C8F0931A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228725" y="6372956"/>
            <a:ext cx="6124575" cy="3683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900"/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 err="1"/>
              <a:t>Plaats</a:t>
            </a:r>
            <a:r>
              <a:rPr lang="en-US" dirty="0"/>
              <a:t> </a:t>
            </a:r>
            <a:r>
              <a:rPr lang="en-US" dirty="0" err="1"/>
              <a:t>uw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…</a:t>
            </a:r>
          </a:p>
        </p:txBody>
      </p:sp>
      <p:sp>
        <p:nvSpPr>
          <p:cNvPr id="14" name="Rechthoek 6">
            <a:extLst>
              <a:ext uri="{FF2B5EF4-FFF2-40B4-BE49-F238E27FC236}">
                <a16:creationId xmlns:a16="http://schemas.microsoft.com/office/drawing/2014/main" id="{33645031-9916-4D91-89D3-08FF6AB4462D}"/>
              </a:ext>
            </a:extLst>
          </p:cNvPr>
          <p:cNvSpPr/>
          <p:nvPr userDrawn="1"/>
        </p:nvSpPr>
        <p:spPr>
          <a:xfrm>
            <a:off x="8587459" y="6418608"/>
            <a:ext cx="3257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78F02DA-AB65-4DE3-8C32-C1DFFF12922F}" type="slidenum">
              <a:rPr lang="nl-NL" sz="900" b="0">
                <a:solidFill>
                  <a:schemeClr val="bg1"/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nl-NL" sz="900" b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4697CCE-4AB5-4CEB-8A74-C4C3CEA30F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7644" y="6306345"/>
            <a:ext cx="938213" cy="32305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" b="1">
                <a:solidFill>
                  <a:schemeClr val="accent2"/>
                </a:solidFill>
              </a:defRPr>
            </a:lvl1pPr>
            <a:lvl2pPr marL="342900" indent="0">
              <a:buNone/>
              <a:defRPr sz="600" b="1">
                <a:solidFill>
                  <a:schemeClr val="accent2"/>
                </a:solidFill>
              </a:defRPr>
            </a:lvl2pPr>
            <a:lvl3pPr marL="685800" indent="0">
              <a:buNone/>
              <a:defRPr sz="600" b="1">
                <a:solidFill>
                  <a:schemeClr val="accent2"/>
                </a:solidFill>
              </a:defRPr>
            </a:lvl3pPr>
            <a:lvl4pPr marL="1028700" indent="0">
              <a:buNone/>
              <a:defRPr sz="600" b="1">
                <a:solidFill>
                  <a:schemeClr val="accent2"/>
                </a:solidFill>
              </a:defRPr>
            </a:lvl4pPr>
            <a:lvl5pPr marL="1371600" indent="0">
              <a:buNone/>
              <a:defRPr sz="600" b="1">
                <a:solidFill>
                  <a:schemeClr val="accent2"/>
                </a:solidFill>
              </a:defRPr>
            </a:lvl5pPr>
          </a:lstStyle>
          <a:p>
            <a:r>
              <a:rPr lang="nl-NL" dirty="0"/>
              <a:t>Hier kan uw voettekst staan, over 2 regels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F340EF-F302-462F-A8FC-B0C88B7BE3AB}"/>
              </a:ext>
            </a:extLst>
          </p:cNvPr>
          <p:cNvCxnSpPr/>
          <p:nvPr userDrawn="1"/>
        </p:nvCxnSpPr>
        <p:spPr>
          <a:xfrm flipH="1">
            <a:off x="9186863" y="3202668"/>
            <a:ext cx="175021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5">
            <a:extLst>
              <a:ext uri="{FF2B5EF4-FFF2-40B4-BE49-F238E27FC236}">
                <a16:creationId xmlns:a16="http://schemas.microsoft.com/office/drawing/2014/main" id="{25005DFE-014A-0648-9C3A-B2FB67B82E47}"/>
              </a:ext>
            </a:extLst>
          </p:cNvPr>
          <p:cNvSpPr txBox="1"/>
          <p:nvPr userDrawn="1"/>
        </p:nvSpPr>
        <p:spPr>
          <a:xfrm>
            <a:off x="9186862" y="3278868"/>
            <a:ext cx="3831818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err="1">
                <a:solidFill>
                  <a:schemeClr val="tx1"/>
                </a:solidFill>
              </a:rPr>
              <a:t>Fotografie</a:t>
            </a:r>
            <a:r>
              <a:rPr lang="en-GB" sz="900" dirty="0">
                <a:solidFill>
                  <a:schemeClr val="tx1"/>
                </a:solidFill>
              </a:rPr>
              <a:t>: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 het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icoon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het centrum van het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grijze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vlak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Kies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bestand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uit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folders.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‘Open’ om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foto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voegen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zal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automatisch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het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vlak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geplaatst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 de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wijzigen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bij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snijden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naar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Format&gt; Crop.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Foto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veranderen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rechtermuistoets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 ‘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wijzigen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weg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gooien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het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druk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 </a:t>
            </a:r>
            <a:b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 space op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toetsenbord</a:t>
            </a:r>
            <a:r>
              <a:rPr lang="en-US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89704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7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plit -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B78231-469E-4C47-9138-7D540F90FD78}"/>
              </a:ext>
            </a:extLst>
          </p:cNvPr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D6FDB6E7-C0A7-4B18-96C3-010B336902F9}"/>
              </a:ext>
            </a:extLst>
          </p:cNvPr>
          <p:cNvSpPr>
            <a:spLocks/>
          </p:cNvSpPr>
          <p:nvPr userDrawn="1"/>
        </p:nvSpPr>
        <p:spPr bwMode="auto">
          <a:xfrm>
            <a:off x="7810500" y="6256216"/>
            <a:ext cx="1340644" cy="601787"/>
          </a:xfrm>
          <a:custGeom>
            <a:avLst/>
            <a:gdLst>
              <a:gd name="T0" fmla="*/ 0 w 3176"/>
              <a:gd name="T1" fmla="*/ 1121 h 1121"/>
              <a:gd name="T2" fmla="*/ 821 w 3176"/>
              <a:gd name="T3" fmla="*/ 0 h 1121"/>
              <a:gd name="T4" fmla="*/ 3176 w 3176"/>
              <a:gd name="T5" fmla="*/ 0 h 1121"/>
              <a:gd name="T6" fmla="*/ 3176 w 3176"/>
              <a:gd name="T7" fmla="*/ 1121 h 1121"/>
              <a:gd name="T8" fmla="*/ 0 w 3176"/>
              <a:gd name="T9" fmla="*/ 1121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76" h="1121">
                <a:moveTo>
                  <a:pt x="0" y="1121"/>
                </a:moveTo>
                <a:lnTo>
                  <a:pt x="821" y="0"/>
                </a:lnTo>
                <a:lnTo>
                  <a:pt x="3176" y="0"/>
                </a:lnTo>
                <a:lnTo>
                  <a:pt x="3176" y="1121"/>
                </a:lnTo>
                <a:lnTo>
                  <a:pt x="0" y="1121"/>
                </a:lnTo>
                <a:close/>
              </a:path>
            </a:pathLst>
          </a:custGeom>
          <a:solidFill>
            <a:srgbClr val="EA5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F09D706-9253-4D25-98E7-292CB14A88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5857" y="1233489"/>
            <a:ext cx="3269801" cy="52751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900"/>
              </a:spcBef>
              <a:buNone/>
              <a:defRPr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buNone/>
              <a:defRPr b="1">
                <a:solidFill>
                  <a:schemeClr val="accent2"/>
                </a:solidFill>
              </a:defRPr>
            </a:lvl2pPr>
            <a:lvl3pPr marL="135731" indent="-13573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50"/>
            </a:lvl3pPr>
            <a:lvl4pPr marL="0" indent="0">
              <a:lnSpc>
                <a:spcPct val="100000"/>
              </a:lnSpc>
              <a:spcBef>
                <a:spcPts val="900"/>
              </a:spcBef>
              <a:buNone/>
              <a:defRPr b="1">
                <a:solidFill>
                  <a:schemeClr val="accent3"/>
                </a:solidFill>
              </a:defRPr>
            </a:lvl4pPr>
            <a:lvl5pPr marL="0" indent="0">
              <a:lnSpc>
                <a:spcPct val="100000"/>
              </a:lnSpc>
              <a:spcBef>
                <a:spcPts val="900"/>
              </a:spcBef>
              <a:buNone/>
              <a:defRPr sz="1200"/>
            </a:lvl5pPr>
          </a:lstStyle>
          <a:p>
            <a:pPr lvl="0"/>
            <a:r>
              <a:rPr lang="en-US" dirty="0"/>
              <a:t>Kop 1</a:t>
            </a:r>
          </a:p>
          <a:p>
            <a:pPr lvl="1"/>
            <a:r>
              <a:rPr lang="en-US" dirty="0"/>
              <a:t>Kop 2</a:t>
            </a:r>
          </a:p>
          <a:p>
            <a:pPr lvl="2"/>
            <a:r>
              <a:rPr lang="en-US" dirty="0"/>
              <a:t>Bullet </a:t>
            </a:r>
            <a:r>
              <a:rPr lang="en-US" dirty="0" err="1"/>
              <a:t>lijst</a:t>
            </a:r>
            <a:endParaRPr lang="en-US" dirty="0"/>
          </a:p>
          <a:p>
            <a:pPr lvl="3"/>
            <a:r>
              <a:rPr lang="en-US" dirty="0"/>
              <a:t>Kop 3</a:t>
            </a:r>
          </a:p>
          <a:p>
            <a:pPr lvl="4"/>
            <a:r>
              <a:rPr lang="en-US" dirty="0" err="1"/>
              <a:t>Normaal</a:t>
            </a:r>
            <a:r>
              <a:rPr lang="en-US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9C6595-CFD7-4960-9E14-62BF2842206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33925" y="1233488"/>
            <a:ext cx="3159919" cy="5275262"/>
          </a:xfrm>
          <a:prstGeom prst="rect">
            <a:avLst/>
          </a:prstGeom>
        </p:spPr>
        <p:txBody>
          <a:bodyPr/>
          <a:lstStyle>
            <a:lvl1pPr marL="171450" indent="-171450" algn="ctr">
              <a:buNone/>
              <a:defRPr sz="1200"/>
            </a:lvl1pPr>
          </a:lstStyle>
          <a:p>
            <a:pPr marL="171450" lvl="0" indent="-171450" algn="ctr"/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content in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12" name="Rechthoek 6">
            <a:extLst>
              <a:ext uri="{FF2B5EF4-FFF2-40B4-BE49-F238E27FC236}">
                <a16:creationId xmlns:a16="http://schemas.microsoft.com/office/drawing/2014/main" id="{00A25354-4C07-4C36-987B-D051C296CC9E}"/>
              </a:ext>
            </a:extLst>
          </p:cNvPr>
          <p:cNvSpPr/>
          <p:nvPr userDrawn="1"/>
        </p:nvSpPr>
        <p:spPr>
          <a:xfrm>
            <a:off x="8587459" y="6418608"/>
            <a:ext cx="3257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78F02DA-AB65-4DE3-8C32-C1DFFF12922F}" type="slidenum">
              <a:rPr lang="nl-NL" sz="900" b="0">
                <a:solidFill>
                  <a:schemeClr val="bg1"/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nl-NL" sz="900" b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B9CAFF-3574-4F4D-9862-78FBDFB184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644" y="6306345"/>
            <a:ext cx="938213" cy="32305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" b="1">
                <a:solidFill>
                  <a:schemeClr val="accent2"/>
                </a:solidFill>
              </a:defRPr>
            </a:lvl1pPr>
            <a:lvl2pPr marL="342900" indent="0">
              <a:buNone/>
              <a:defRPr sz="600" b="1">
                <a:solidFill>
                  <a:schemeClr val="accent2"/>
                </a:solidFill>
              </a:defRPr>
            </a:lvl2pPr>
            <a:lvl3pPr marL="685800" indent="0">
              <a:buNone/>
              <a:defRPr sz="600" b="1">
                <a:solidFill>
                  <a:schemeClr val="accent2"/>
                </a:solidFill>
              </a:defRPr>
            </a:lvl3pPr>
            <a:lvl4pPr marL="1028700" indent="0">
              <a:buNone/>
              <a:defRPr sz="600" b="1">
                <a:solidFill>
                  <a:schemeClr val="accent2"/>
                </a:solidFill>
              </a:defRPr>
            </a:lvl4pPr>
            <a:lvl5pPr marL="1371600" indent="0">
              <a:buNone/>
              <a:defRPr sz="600" b="1">
                <a:solidFill>
                  <a:schemeClr val="accent2"/>
                </a:solidFill>
              </a:defRPr>
            </a:lvl5pPr>
          </a:lstStyle>
          <a:p>
            <a:r>
              <a:rPr lang="nl-NL" dirty="0"/>
              <a:t>Hier kan uw voettekst staan, over 2 regels</a:t>
            </a:r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F3E473-25C3-4914-A252-8F444EF4BE10}"/>
              </a:ext>
            </a:extLst>
          </p:cNvPr>
          <p:cNvCxnSpPr/>
          <p:nvPr userDrawn="1"/>
        </p:nvCxnSpPr>
        <p:spPr>
          <a:xfrm flipH="1">
            <a:off x="-1814512" y="2215696"/>
            <a:ext cx="175021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4BFAF96-9EA3-4F6C-858A-EFB3432FC7F8}"/>
              </a:ext>
            </a:extLst>
          </p:cNvPr>
          <p:cNvSpPr txBox="1"/>
          <p:nvPr userDrawn="1"/>
        </p:nvSpPr>
        <p:spPr>
          <a:xfrm>
            <a:off x="-1870187" y="2291897"/>
            <a:ext cx="1892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Verander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van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Stijl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Selecteer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tekst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druk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</a:t>
            </a:r>
            <a:b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 je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toetsenbord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om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wisselen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van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stijl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605668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70" userDrawn="1">
          <p15:clr>
            <a:srgbClr val="FBAE40"/>
          </p15:clr>
        </p15:guide>
        <p15:guide id="2" orient="horz" pos="2863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orient="horz" pos="777" userDrawn="1">
          <p15:clr>
            <a:srgbClr val="FBAE40"/>
          </p15:clr>
        </p15:guide>
        <p15:guide id="5" pos="4973" userDrawn="1">
          <p15:clr>
            <a:srgbClr val="FBAE40"/>
          </p15:clr>
        </p15:guide>
        <p15:guide id="6" pos="2778" userDrawn="1">
          <p15:clr>
            <a:srgbClr val="FBAE40"/>
          </p15:clr>
        </p15:guide>
        <p15:guide id="7" pos="298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split - gro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B78231-469E-4C47-9138-7D540F90FD78}"/>
              </a:ext>
            </a:extLst>
          </p:cNvPr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D6FDB6E7-C0A7-4B18-96C3-010B336902F9}"/>
              </a:ext>
            </a:extLst>
          </p:cNvPr>
          <p:cNvSpPr>
            <a:spLocks/>
          </p:cNvSpPr>
          <p:nvPr userDrawn="1"/>
        </p:nvSpPr>
        <p:spPr bwMode="auto">
          <a:xfrm>
            <a:off x="7810500" y="6256216"/>
            <a:ext cx="1340644" cy="601787"/>
          </a:xfrm>
          <a:custGeom>
            <a:avLst/>
            <a:gdLst>
              <a:gd name="T0" fmla="*/ 0 w 3176"/>
              <a:gd name="T1" fmla="*/ 1121 h 1121"/>
              <a:gd name="T2" fmla="*/ 821 w 3176"/>
              <a:gd name="T3" fmla="*/ 0 h 1121"/>
              <a:gd name="T4" fmla="*/ 3176 w 3176"/>
              <a:gd name="T5" fmla="*/ 0 h 1121"/>
              <a:gd name="T6" fmla="*/ 3176 w 3176"/>
              <a:gd name="T7" fmla="*/ 1121 h 1121"/>
              <a:gd name="T8" fmla="*/ 0 w 3176"/>
              <a:gd name="T9" fmla="*/ 1121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76" h="1121">
                <a:moveTo>
                  <a:pt x="0" y="1121"/>
                </a:moveTo>
                <a:lnTo>
                  <a:pt x="821" y="0"/>
                </a:lnTo>
                <a:lnTo>
                  <a:pt x="3176" y="0"/>
                </a:lnTo>
                <a:lnTo>
                  <a:pt x="3176" y="1121"/>
                </a:lnTo>
                <a:lnTo>
                  <a:pt x="0" y="1121"/>
                </a:lnTo>
                <a:close/>
              </a:path>
            </a:pathLst>
          </a:custGeom>
          <a:solidFill>
            <a:srgbClr val="EA5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F09D706-9253-4D25-98E7-292CB14A88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47532" y="1233489"/>
            <a:ext cx="3269801" cy="52751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900"/>
              </a:spcBef>
              <a:buNone/>
              <a:defRPr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buNone/>
              <a:defRPr b="1">
                <a:solidFill>
                  <a:schemeClr val="accent2"/>
                </a:solidFill>
              </a:defRPr>
            </a:lvl2pPr>
            <a:lvl3pPr marL="135731" indent="-13573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50"/>
            </a:lvl3pPr>
            <a:lvl4pPr marL="0" indent="0">
              <a:lnSpc>
                <a:spcPct val="100000"/>
              </a:lnSpc>
              <a:spcBef>
                <a:spcPts val="900"/>
              </a:spcBef>
              <a:buNone/>
              <a:defRPr b="1">
                <a:solidFill>
                  <a:schemeClr val="accent3"/>
                </a:solidFill>
              </a:defRPr>
            </a:lvl4pPr>
            <a:lvl5pPr marL="0" indent="0">
              <a:lnSpc>
                <a:spcPct val="100000"/>
              </a:lnSpc>
              <a:spcBef>
                <a:spcPts val="900"/>
              </a:spcBef>
              <a:buNone/>
              <a:defRPr sz="1200"/>
            </a:lvl5pPr>
          </a:lstStyle>
          <a:p>
            <a:pPr lvl="0"/>
            <a:r>
              <a:rPr lang="en-US" dirty="0"/>
              <a:t>Kop 1</a:t>
            </a:r>
          </a:p>
          <a:p>
            <a:pPr lvl="1"/>
            <a:r>
              <a:rPr lang="en-US" dirty="0"/>
              <a:t>Kop 2</a:t>
            </a:r>
          </a:p>
          <a:p>
            <a:pPr lvl="2"/>
            <a:r>
              <a:rPr lang="en-US" dirty="0"/>
              <a:t>Bullet </a:t>
            </a:r>
            <a:r>
              <a:rPr lang="en-US" dirty="0" err="1"/>
              <a:t>lijst</a:t>
            </a:r>
            <a:endParaRPr lang="en-US" dirty="0"/>
          </a:p>
          <a:p>
            <a:pPr lvl="3"/>
            <a:r>
              <a:rPr lang="en-US" dirty="0"/>
              <a:t>Kop 3</a:t>
            </a:r>
          </a:p>
          <a:p>
            <a:pPr lvl="4"/>
            <a:r>
              <a:rPr lang="en-US" dirty="0" err="1"/>
              <a:t>Normaal</a:t>
            </a:r>
            <a:r>
              <a:rPr lang="en-US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9C6595-CFD7-4960-9E14-62BF2842206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25794" y="1233488"/>
            <a:ext cx="3184281" cy="5275262"/>
          </a:xfrm>
          <a:prstGeom prst="rect">
            <a:avLst/>
          </a:prstGeom>
        </p:spPr>
        <p:txBody>
          <a:bodyPr/>
          <a:lstStyle>
            <a:lvl1pPr marL="171450" indent="-171450" algn="ctr">
              <a:buNone/>
              <a:defRPr sz="1200"/>
            </a:lvl1pPr>
          </a:lstStyle>
          <a:p>
            <a:pPr marL="171450" lvl="0" indent="-171450" algn="ctr"/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content in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12" name="Rechthoek 6">
            <a:extLst>
              <a:ext uri="{FF2B5EF4-FFF2-40B4-BE49-F238E27FC236}">
                <a16:creationId xmlns:a16="http://schemas.microsoft.com/office/drawing/2014/main" id="{00A25354-4C07-4C36-987B-D051C296CC9E}"/>
              </a:ext>
            </a:extLst>
          </p:cNvPr>
          <p:cNvSpPr/>
          <p:nvPr userDrawn="1"/>
        </p:nvSpPr>
        <p:spPr>
          <a:xfrm>
            <a:off x="8587459" y="6418608"/>
            <a:ext cx="3257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78F02DA-AB65-4DE3-8C32-C1DFFF12922F}" type="slidenum">
              <a:rPr lang="nl-NL" sz="900" b="0">
                <a:solidFill>
                  <a:schemeClr val="bg1"/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nl-NL" sz="900" b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B9CAFF-3574-4F4D-9862-78FBDFB184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644" y="6306345"/>
            <a:ext cx="938213" cy="32305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" b="1">
                <a:solidFill>
                  <a:schemeClr val="accent2"/>
                </a:solidFill>
              </a:defRPr>
            </a:lvl1pPr>
            <a:lvl2pPr marL="342900" indent="0">
              <a:buNone/>
              <a:defRPr sz="600" b="1">
                <a:solidFill>
                  <a:schemeClr val="accent2"/>
                </a:solidFill>
              </a:defRPr>
            </a:lvl2pPr>
            <a:lvl3pPr marL="685800" indent="0">
              <a:buNone/>
              <a:defRPr sz="600" b="1">
                <a:solidFill>
                  <a:schemeClr val="accent2"/>
                </a:solidFill>
              </a:defRPr>
            </a:lvl3pPr>
            <a:lvl4pPr marL="1028700" indent="0">
              <a:buNone/>
              <a:defRPr sz="600" b="1">
                <a:solidFill>
                  <a:schemeClr val="accent2"/>
                </a:solidFill>
              </a:defRPr>
            </a:lvl4pPr>
            <a:lvl5pPr marL="1371600" indent="0">
              <a:buNone/>
              <a:defRPr sz="600" b="1">
                <a:solidFill>
                  <a:schemeClr val="accent2"/>
                </a:solidFill>
              </a:defRPr>
            </a:lvl5pPr>
          </a:lstStyle>
          <a:p>
            <a:r>
              <a:rPr lang="nl-NL" dirty="0"/>
              <a:t>Hier kan uw voettekst staan, over 2 regels</a:t>
            </a:r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F3E473-25C3-4914-A252-8F444EF4BE10}"/>
              </a:ext>
            </a:extLst>
          </p:cNvPr>
          <p:cNvCxnSpPr/>
          <p:nvPr userDrawn="1"/>
        </p:nvCxnSpPr>
        <p:spPr>
          <a:xfrm flipH="1">
            <a:off x="-1814512" y="2215696"/>
            <a:ext cx="175021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11E3FB1-2F68-40F6-B803-17831D503BFD}"/>
              </a:ext>
            </a:extLst>
          </p:cNvPr>
          <p:cNvSpPr txBox="1"/>
          <p:nvPr userDrawn="1"/>
        </p:nvSpPr>
        <p:spPr>
          <a:xfrm>
            <a:off x="-1870187" y="2291897"/>
            <a:ext cx="1892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Verander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van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Stijl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Selecteer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tekst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druk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</a:t>
            </a:r>
            <a:b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 je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toetsenbord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om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wisselen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van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stijl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077625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70" userDrawn="1">
          <p15:clr>
            <a:srgbClr val="FBAE40"/>
          </p15:clr>
        </p15:guide>
        <p15:guide id="2" orient="horz" pos="2863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orient="horz" pos="777" userDrawn="1">
          <p15:clr>
            <a:srgbClr val="FBAE40"/>
          </p15:clr>
        </p15:guide>
        <p15:guide id="5" pos="4973" userDrawn="1">
          <p15:clr>
            <a:srgbClr val="FBAE40"/>
          </p15:clr>
        </p15:guide>
        <p15:guide id="6" pos="2778" userDrawn="1">
          <p15:clr>
            <a:srgbClr val="FBAE40"/>
          </p15:clr>
        </p15:guide>
        <p15:guide id="7" pos="298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plit -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3">
            <a:extLst>
              <a:ext uri="{FF2B5EF4-FFF2-40B4-BE49-F238E27FC236}">
                <a16:creationId xmlns:a16="http://schemas.microsoft.com/office/drawing/2014/main" id="{D6FDB6E7-C0A7-4B18-96C3-010B336902F9}"/>
              </a:ext>
            </a:extLst>
          </p:cNvPr>
          <p:cNvSpPr>
            <a:spLocks/>
          </p:cNvSpPr>
          <p:nvPr userDrawn="1"/>
        </p:nvSpPr>
        <p:spPr bwMode="auto">
          <a:xfrm>
            <a:off x="7810500" y="6256216"/>
            <a:ext cx="1340644" cy="601787"/>
          </a:xfrm>
          <a:custGeom>
            <a:avLst/>
            <a:gdLst>
              <a:gd name="T0" fmla="*/ 0 w 3176"/>
              <a:gd name="T1" fmla="*/ 1121 h 1121"/>
              <a:gd name="T2" fmla="*/ 821 w 3176"/>
              <a:gd name="T3" fmla="*/ 0 h 1121"/>
              <a:gd name="T4" fmla="*/ 3176 w 3176"/>
              <a:gd name="T5" fmla="*/ 0 h 1121"/>
              <a:gd name="T6" fmla="*/ 3176 w 3176"/>
              <a:gd name="T7" fmla="*/ 1121 h 1121"/>
              <a:gd name="T8" fmla="*/ 0 w 3176"/>
              <a:gd name="T9" fmla="*/ 1121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76" h="1121">
                <a:moveTo>
                  <a:pt x="0" y="1121"/>
                </a:moveTo>
                <a:lnTo>
                  <a:pt x="821" y="0"/>
                </a:lnTo>
                <a:lnTo>
                  <a:pt x="3176" y="0"/>
                </a:lnTo>
                <a:lnTo>
                  <a:pt x="3176" y="1121"/>
                </a:lnTo>
                <a:lnTo>
                  <a:pt x="0" y="1121"/>
                </a:lnTo>
                <a:close/>
              </a:path>
            </a:pathLst>
          </a:custGeom>
          <a:solidFill>
            <a:srgbClr val="EA5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F09D706-9253-4D25-98E7-292CB14A88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5857" y="1233489"/>
            <a:ext cx="3269801" cy="52751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900"/>
              </a:spcBef>
              <a:buNone/>
              <a:defRPr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buNone/>
              <a:defRPr b="1">
                <a:solidFill>
                  <a:schemeClr val="accent2"/>
                </a:solidFill>
              </a:defRPr>
            </a:lvl2pPr>
            <a:lvl3pPr marL="135731" indent="-13573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50"/>
            </a:lvl3pPr>
            <a:lvl4pPr marL="0" indent="0">
              <a:lnSpc>
                <a:spcPct val="100000"/>
              </a:lnSpc>
              <a:spcBef>
                <a:spcPts val="900"/>
              </a:spcBef>
              <a:buNone/>
              <a:defRPr b="1">
                <a:solidFill>
                  <a:schemeClr val="accent3"/>
                </a:solidFill>
              </a:defRPr>
            </a:lvl4pPr>
            <a:lvl5pPr marL="0" indent="0">
              <a:lnSpc>
                <a:spcPct val="100000"/>
              </a:lnSpc>
              <a:spcBef>
                <a:spcPts val="900"/>
              </a:spcBef>
              <a:buNone/>
              <a:defRPr sz="1200"/>
            </a:lvl5pPr>
          </a:lstStyle>
          <a:p>
            <a:pPr lvl="0"/>
            <a:r>
              <a:rPr lang="en-US" dirty="0"/>
              <a:t>Kop 1</a:t>
            </a:r>
          </a:p>
          <a:p>
            <a:pPr lvl="1"/>
            <a:r>
              <a:rPr lang="en-US" dirty="0"/>
              <a:t>Kop 2</a:t>
            </a:r>
          </a:p>
          <a:p>
            <a:pPr lvl="2"/>
            <a:r>
              <a:rPr lang="en-US" dirty="0"/>
              <a:t>Bullet </a:t>
            </a:r>
            <a:r>
              <a:rPr lang="en-US" dirty="0" err="1"/>
              <a:t>lijst</a:t>
            </a:r>
            <a:endParaRPr lang="en-US" dirty="0"/>
          </a:p>
          <a:p>
            <a:pPr lvl="3"/>
            <a:r>
              <a:rPr lang="en-US" dirty="0"/>
              <a:t>Kop 3</a:t>
            </a:r>
          </a:p>
          <a:p>
            <a:pPr lvl="4"/>
            <a:r>
              <a:rPr lang="en-US" dirty="0" err="1"/>
              <a:t>Normaal</a:t>
            </a:r>
            <a:r>
              <a:rPr lang="en-US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9C6595-CFD7-4960-9E14-62BF2842206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33925" y="1233488"/>
            <a:ext cx="3159919" cy="5275262"/>
          </a:xfrm>
          <a:prstGeom prst="rect">
            <a:avLst/>
          </a:prstGeom>
        </p:spPr>
        <p:txBody>
          <a:bodyPr/>
          <a:lstStyle>
            <a:lvl1pPr marL="171450" indent="-171450" algn="ctr">
              <a:buNone/>
              <a:defRPr sz="1200"/>
            </a:lvl1pPr>
          </a:lstStyle>
          <a:p>
            <a:pPr marL="171450" lvl="0" indent="-171450" algn="ctr"/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content in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12" name="Rechthoek 6">
            <a:extLst>
              <a:ext uri="{FF2B5EF4-FFF2-40B4-BE49-F238E27FC236}">
                <a16:creationId xmlns:a16="http://schemas.microsoft.com/office/drawing/2014/main" id="{00A25354-4C07-4C36-987B-D051C296CC9E}"/>
              </a:ext>
            </a:extLst>
          </p:cNvPr>
          <p:cNvSpPr/>
          <p:nvPr userDrawn="1"/>
        </p:nvSpPr>
        <p:spPr>
          <a:xfrm>
            <a:off x="8587459" y="6418608"/>
            <a:ext cx="3257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78F02DA-AB65-4DE3-8C32-C1DFFF12922F}" type="slidenum">
              <a:rPr lang="nl-NL" sz="900" b="0">
                <a:solidFill>
                  <a:schemeClr val="bg1"/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nl-NL" sz="900" b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B9CAFF-3574-4F4D-9862-78FBDFB184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644" y="6306345"/>
            <a:ext cx="938213" cy="32305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" b="1">
                <a:solidFill>
                  <a:schemeClr val="accent2"/>
                </a:solidFill>
              </a:defRPr>
            </a:lvl1pPr>
            <a:lvl2pPr marL="342900" indent="0">
              <a:buNone/>
              <a:defRPr sz="600" b="1">
                <a:solidFill>
                  <a:schemeClr val="accent2"/>
                </a:solidFill>
              </a:defRPr>
            </a:lvl2pPr>
            <a:lvl3pPr marL="685800" indent="0">
              <a:buNone/>
              <a:defRPr sz="600" b="1">
                <a:solidFill>
                  <a:schemeClr val="accent2"/>
                </a:solidFill>
              </a:defRPr>
            </a:lvl3pPr>
            <a:lvl4pPr marL="1028700" indent="0">
              <a:buNone/>
              <a:defRPr sz="600" b="1">
                <a:solidFill>
                  <a:schemeClr val="accent2"/>
                </a:solidFill>
              </a:defRPr>
            </a:lvl4pPr>
            <a:lvl5pPr marL="1371600" indent="0">
              <a:buNone/>
              <a:defRPr sz="600" b="1">
                <a:solidFill>
                  <a:schemeClr val="accent2"/>
                </a:solidFill>
              </a:defRPr>
            </a:lvl5pPr>
          </a:lstStyle>
          <a:p>
            <a:r>
              <a:rPr lang="nl-NL" dirty="0"/>
              <a:t>Hier kan uw voettekst staan, over 2 regels</a:t>
            </a:r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BC39FF-A849-4EF2-850E-BBA0CBBBA7AA}"/>
              </a:ext>
            </a:extLst>
          </p:cNvPr>
          <p:cNvCxnSpPr/>
          <p:nvPr userDrawn="1"/>
        </p:nvCxnSpPr>
        <p:spPr>
          <a:xfrm flipH="1">
            <a:off x="-1814512" y="2215696"/>
            <a:ext cx="175021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BD4D2FE-88A1-467A-BB1A-594D5DFB396F}"/>
              </a:ext>
            </a:extLst>
          </p:cNvPr>
          <p:cNvSpPr txBox="1"/>
          <p:nvPr userDrawn="1"/>
        </p:nvSpPr>
        <p:spPr>
          <a:xfrm>
            <a:off x="-1870187" y="2291897"/>
            <a:ext cx="1892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Verander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van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Stijl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Selecteer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tekst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druk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</a:t>
            </a:r>
            <a:b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 je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toetsenbord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om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wisselen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van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stijl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82292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70" userDrawn="1">
          <p15:clr>
            <a:srgbClr val="FBAE40"/>
          </p15:clr>
        </p15:guide>
        <p15:guide id="2" orient="horz" pos="2863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orient="horz" pos="777" userDrawn="1">
          <p15:clr>
            <a:srgbClr val="FBAE40"/>
          </p15:clr>
        </p15:guide>
        <p15:guide id="5" pos="4973" userDrawn="1">
          <p15:clr>
            <a:srgbClr val="FBAE40"/>
          </p15:clr>
        </p15:guide>
        <p15:guide id="6" pos="2778" userDrawn="1">
          <p15:clr>
            <a:srgbClr val="FBAE40"/>
          </p15:clr>
        </p15:guide>
        <p15:guide id="7" pos="298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E510A2-59AD-4B16-A623-EB00DB4814D6}"/>
              </a:ext>
            </a:extLst>
          </p:cNvPr>
          <p:cNvCxnSpPr/>
          <p:nvPr/>
        </p:nvCxnSpPr>
        <p:spPr>
          <a:xfrm flipH="1">
            <a:off x="-1814512" y="9525"/>
            <a:ext cx="175021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328AC7-0FA2-4AC6-A2BF-6C29B821E3BA}"/>
              </a:ext>
            </a:extLst>
          </p:cNvPr>
          <p:cNvCxnSpPr/>
          <p:nvPr/>
        </p:nvCxnSpPr>
        <p:spPr>
          <a:xfrm flipH="1">
            <a:off x="9186863" y="9525"/>
            <a:ext cx="175021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2BDF415-3F7B-42FF-B67E-F24410977439}"/>
              </a:ext>
            </a:extLst>
          </p:cNvPr>
          <p:cNvSpPr txBox="1"/>
          <p:nvPr/>
        </p:nvSpPr>
        <p:spPr>
          <a:xfrm>
            <a:off x="9186863" y="85726"/>
            <a:ext cx="2193549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Heb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je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een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andere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layout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nodig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  <a:b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Klik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op Home tab &gt;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Indeling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Hier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kun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je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alle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dia’s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vinden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die </a:t>
            </a:r>
            <a:b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zich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deze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template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bevinden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Volgt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je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dia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niet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meer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template of</a:t>
            </a:r>
            <a:b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staan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bullets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titels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scheef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t.o.v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de </a:t>
            </a:r>
            <a:b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vorige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volgende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slide: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naar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mini’s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aan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linkerkant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b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 de slide die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wilt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herstellen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Rechtermuis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herstellen</a:t>
            </a:r>
            <a:r>
              <a:rPr lang="en-GB" sz="9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C5317C-EDD7-4DDB-B388-273B05127105}"/>
              </a:ext>
            </a:extLst>
          </p:cNvPr>
          <p:cNvSpPr txBox="1"/>
          <p:nvPr/>
        </p:nvSpPr>
        <p:spPr>
          <a:xfrm>
            <a:off x="-1870187" y="85726"/>
            <a:ext cx="18453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Gebruik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alleen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dit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lettertype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Arial</a:t>
            </a:r>
          </a:p>
          <a:p>
            <a:endParaRPr lang="en-GB" sz="900" b="1" dirty="0"/>
          </a:p>
          <a:p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Deze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variaties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van het Arial font </a:t>
            </a:r>
            <a:b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zijn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toegestaan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Arial Regular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Arial Bold</a:t>
            </a:r>
          </a:p>
          <a:p>
            <a:pPr marL="128588" indent="-128588" algn="l" defTabSz="6858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Arial Italic</a:t>
            </a:r>
          </a:p>
        </p:txBody>
      </p:sp>
      <p:pic>
        <p:nvPicPr>
          <p:cNvPr id="12" name="Picture 4" descr="C:\Users\hbrace\Documents\SECONDMENT\BAM 150 Years\BAM+150 Years logo.png"/>
          <p:cNvPicPr>
            <a:picLocks noChangeAspect="1" noChangeArrowheads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49" y="122577"/>
            <a:ext cx="2180640" cy="81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41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1" r:id="rId2"/>
    <p:sldLayoutId id="2147483662" r:id="rId3"/>
    <p:sldLayoutId id="2147483663" r:id="rId4"/>
    <p:sldLayoutId id="2147483650" r:id="rId5"/>
    <p:sldLayoutId id="2147483654" r:id="rId6"/>
    <p:sldLayoutId id="2147483656" r:id="rId7"/>
    <p:sldLayoutId id="2147483665" r:id="rId8"/>
    <p:sldLayoutId id="2147483664" r:id="rId9"/>
    <p:sldLayoutId id="2147483666" r:id="rId10"/>
    <p:sldLayoutId id="2147483658" r:id="rId11"/>
    <p:sldLayoutId id="2147483660" r:id="rId12"/>
    <p:sldLayoutId id="2147483657" r:id="rId13"/>
    <p:sldLayoutId id="2147483655" r:id="rId14"/>
    <p:sldLayoutId id="2147483649" r:id="rId15"/>
    <p:sldLayoutId id="2147483661" r:id="rId16"/>
    <p:sldLayoutId id="2147483652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7FE55D-CC8F-4588-9670-A3B4CD31FB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BCCC223-9FFF-4914-89E6-A0F09E421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5"/>
            <a:ext cx="9144000" cy="62992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CECAB50-7EA3-418C-B543-9AD4CF4894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06" y="6276975"/>
            <a:ext cx="2105025" cy="581025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44D748C6-DA36-4C82-A382-A8A2118C7BB3}"/>
              </a:ext>
            </a:extLst>
          </p:cNvPr>
          <p:cNvSpPr txBox="1">
            <a:spLocks/>
          </p:cNvSpPr>
          <p:nvPr/>
        </p:nvSpPr>
        <p:spPr>
          <a:xfrm>
            <a:off x="1271798" y="897866"/>
            <a:ext cx="6942036" cy="1970109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180000" rIns="180000" bIns="180000" rtlCol="0" anchor="ctr" anchorCtr="1">
            <a:sp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50" b="1" i="0" kern="120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endParaRPr lang="nl-NL" sz="2000" b="0" dirty="0"/>
          </a:p>
          <a:p>
            <a:pPr algn="ctr"/>
            <a:r>
              <a:rPr lang="nl-NL" sz="2000" b="0" dirty="0"/>
              <a:t> </a:t>
            </a:r>
            <a:r>
              <a:rPr lang="nl-NL" sz="4800" b="0" dirty="0" err="1"/>
              <a:t>Toolbox</a:t>
            </a:r>
            <a:r>
              <a:rPr lang="nl-NL" sz="4800" b="0" dirty="0"/>
              <a:t> Retourverbindingen</a:t>
            </a:r>
            <a:r>
              <a:rPr lang="nl-NL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320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D6E483C1-AD11-450E-9A6A-A9B28A37F606}"/>
              </a:ext>
            </a:extLst>
          </p:cNvPr>
          <p:cNvSpPr txBox="1"/>
          <p:nvPr/>
        </p:nvSpPr>
        <p:spPr>
          <a:xfrm>
            <a:off x="488305" y="979057"/>
            <a:ext cx="820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>
                <a:solidFill>
                  <a:srgbClr val="248D37"/>
                </a:solidFill>
              </a:rPr>
              <a:t>Toolbox</a:t>
            </a:r>
            <a:r>
              <a:rPr lang="nl-NL" sz="2400" b="1" dirty="0">
                <a:solidFill>
                  <a:srgbClr val="248D37"/>
                </a:solidFill>
              </a:rPr>
              <a:t> retour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E00BAADF-6E4E-45C3-8010-BEAD68D0647D}"/>
              </a:ext>
            </a:extLst>
          </p:cNvPr>
          <p:cNvSpPr txBox="1">
            <a:spLocks/>
          </p:cNvSpPr>
          <p:nvPr/>
        </p:nvSpPr>
        <p:spPr>
          <a:xfrm>
            <a:off x="192634" y="1821451"/>
            <a:ext cx="8297255" cy="1280672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360000" tIns="72000" rIns="91440" bIns="7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 maandag 25-03-2019 is een dubbele spoorstaafbreuk aangetroffen in spoor 901b te Tilburg.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1262731-EFC0-4A06-856A-4531CE263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450" y="3594753"/>
            <a:ext cx="61436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40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D6E483C1-AD11-450E-9A6A-A9B28A37F606}"/>
              </a:ext>
            </a:extLst>
          </p:cNvPr>
          <p:cNvSpPr txBox="1"/>
          <p:nvPr/>
        </p:nvSpPr>
        <p:spPr>
          <a:xfrm>
            <a:off x="488305" y="979057"/>
            <a:ext cx="820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>
                <a:solidFill>
                  <a:srgbClr val="248D37"/>
                </a:solidFill>
              </a:rPr>
              <a:t>Toolbox</a:t>
            </a:r>
            <a:r>
              <a:rPr lang="nl-NL" sz="2400" b="1" dirty="0">
                <a:solidFill>
                  <a:srgbClr val="248D37"/>
                </a:solidFill>
              </a:rPr>
              <a:t> Retour, Oorzaken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F10FD7-D66F-4104-A46D-9ED6E9438D55}"/>
              </a:ext>
            </a:extLst>
          </p:cNvPr>
          <p:cNvSpPr txBox="1">
            <a:spLocks/>
          </p:cNvSpPr>
          <p:nvPr/>
        </p:nvSpPr>
        <p:spPr>
          <a:xfrm>
            <a:off x="188720" y="1489915"/>
            <a:ext cx="8305800" cy="1022804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360000" tIns="72000" rIns="91440" bIns="7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248D3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spoorstaaf is hoogst waarschijnlijk gebroken doordat het spoorstaafmateriaal is aangetast(brosser) door thermische belasting ter hoogte van de ziel van de spoorstaaf. 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338EFF08-75FB-4D70-8C47-D54F08BD6DDC}"/>
              </a:ext>
            </a:extLst>
          </p:cNvPr>
          <p:cNvSpPr txBox="1">
            <a:spLocks/>
          </p:cNvSpPr>
          <p:nvPr/>
        </p:nvSpPr>
        <p:spPr>
          <a:xfrm>
            <a:off x="188720" y="5082266"/>
            <a:ext cx="8741635" cy="1053263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360000" tIns="72000" rIns="91440" bIns="7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248D3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Hierdoor is een eerste breuk ontstaan en later is t.g.v. de dynamische impactbelasting escalatie opgetreden en is een tweede spoorstaafbreuk ontstaan.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5CC8E7AC-2361-40DD-85FE-7BA89575D594}"/>
              </a:ext>
            </a:extLst>
          </p:cNvPr>
          <p:cNvSpPr txBox="1">
            <a:spLocks/>
          </p:cNvSpPr>
          <p:nvPr/>
        </p:nvSpPr>
        <p:spPr>
          <a:xfrm>
            <a:off x="188720" y="2632740"/>
            <a:ext cx="8015243" cy="1291669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360000" tIns="72000" rIns="91440" bIns="7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248D3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Deze thermische belasting is ontstaan op de plaats waar de kabels met de spoorstaaf verbonden zijn via een railcontact en kabelschoen (en middels een boutverbinding) t.b.v. de retourstromen.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E01324C8-58FB-4E8F-8AF1-2AFDA390246A}"/>
              </a:ext>
            </a:extLst>
          </p:cNvPr>
          <p:cNvSpPr txBox="1">
            <a:spLocks/>
          </p:cNvSpPr>
          <p:nvPr/>
        </p:nvSpPr>
        <p:spPr>
          <a:xfrm>
            <a:off x="188720" y="4200011"/>
            <a:ext cx="8015243" cy="760733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360000" tIns="72000" rIns="91440" bIns="7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248D3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Deze verbinding heeft niet goed gefunctioneerd en er is een vlamboog tegen de spoorstaaf ontstaan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7068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D6E483C1-AD11-450E-9A6A-A9B28A37F606}"/>
              </a:ext>
            </a:extLst>
          </p:cNvPr>
          <p:cNvSpPr txBox="1"/>
          <p:nvPr/>
        </p:nvSpPr>
        <p:spPr>
          <a:xfrm>
            <a:off x="488305" y="979057"/>
            <a:ext cx="820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>
                <a:solidFill>
                  <a:srgbClr val="248D37"/>
                </a:solidFill>
              </a:rPr>
              <a:t>Toolbox</a:t>
            </a:r>
            <a:r>
              <a:rPr lang="nl-NL" sz="2400" b="1" dirty="0">
                <a:solidFill>
                  <a:srgbClr val="248D37"/>
                </a:solidFill>
              </a:rPr>
              <a:t> retour, Foto’s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02A29DF-C268-4259-A098-3B357BA477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74727" y="3591091"/>
            <a:ext cx="2761832" cy="207137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5D17292-5ECA-412E-BDDC-5AD87F5356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8052" y="3591092"/>
            <a:ext cx="2761830" cy="207137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74F7C15-69E3-46CE-A0D6-06A0520CA8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74471" y="3591091"/>
            <a:ext cx="2761831" cy="2071373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0A4C0F3B-4B7C-4ED9-BAC3-514528E16A61}"/>
              </a:ext>
            </a:extLst>
          </p:cNvPr>
          <p:cNvSpPr txBox="1">
            <a:spLocks/>
          </p:cNvSpPr>
          <p:nvPr/>
        </p:nvSpPr>
        <p:spPr>
          <a:xfrm>
            <a:off x="277165" y="1645785"/>
            <a:ext cx="8294268" cy="1456568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360000" tIns="72000" rIns="91440" bIns="7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248D3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Uit het onderzoek van het railcontact en de kabelschoen is naar voren gekomen dat het meest aannemelijke is dat de verbinding bij montage niet of onvoldoende is vastgezet.</a:t>
            </a:r>
          </a:p>
        </p:txBody>
      </p:sp>
    </p:spTree>
    <p:extLst>
      <p:ext uri="{BB962C8B-B14F-4D97-AF65-F5344CB8AC3E}">
        <p14:creationId xmlns:p14="http://schemas.microsoft.com/office/powerpoint/2010/main" val="2985893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D6E483C1-AD11-450E-9A6A-A9B28A37F606}"/>
              </a:ext>
            </a:extLst>
          </p:cNvPr>
          <p:cNvSpPr txBox="1"/>
          <p:nvPr/>
        </p:nvSpPr>
        <p:spPr>
          <a:xfrm>
            <a:off x="470616" y="927782"/>
            <a:ext cx="820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>
                <a:solidFill>
                  <a:srgbClr val="248D37"/>
                </a:solidFill>
              </a:rPr>
              <a:t>Toolbox</a:t>
            </a:r>
            <a:r>
              <a:rPr lang="nl-NL" sz="2400" b="1" dirty="0">
                <a:solidFill>
                  <a:srgbClr val="248D37"/>
                </a:solidFill>
              </a:rPr>
              <a:t> retour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D112F98-3FA3-4D46-A275-C3CD1D94F6A3}"/>
              </a:ext>
            </a:extLst>
          </p:cNvPr>
          <p:cNvSpPr txBox="1"/>
          <p:nvPr/>
        </p:nvSpPr>
        <p:spPr>
          <a:xfrm>
            <a:off x="402364" y="1535952"/>
            <a:ext cx="5032761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Strip kabels zonder de aders te beschadigen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Gebruik de juiste matrijs voor de kabelschoen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Pers op de juiste positie van de kabelschoen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Gebruik bij iedere montage een nieuwe borgmoer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Laat de kabel schuin naar beneden weglopen zodat water niet in de kabelschoen kan dringen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72BE0F6-F7DE-46EA-A164-B29B409C3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125" y="1815935"/>
            <a:ext cx="3441241" cy="148466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6F6039F-0242-498B-BA05-B1306DFBB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561" y="3842776"/>
            <a:ext cx="3748367" cy="167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D6E483C1-AD11-450E-9A6A-A9B28A37F606}"/>
              </a:ext>
            </a:extLst>
          </p:cNvPr>
          <p:cNvSpPr txBox="1"/>
          <p:nvPr/>
        </p:nvSpPr>
        <p:spPr>
          <a:xfrm>
            <a:off x="470616" y="927782"/>
            <a:ext cx="820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>
                <a:solidFill>
                  <a:srgbClr val="248D37"/>
                </a:solidFill>
              </a:rPr>
              <a:t>Toolbox</a:t>
            </a:r>
            <a:r>
              <a:rPr lang="nl-NL" sz="2400" b="1" dirty="0">
                <a:solidFill>
                  <a:srgbClr val="248D37"/>
                </a:solidFill>
              </a:rPr>
              <a:t> retour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6CD7CAC-770F-44BA-9C2F-DB081AA51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584" y="1451002"/>
            <a:ext cx="2619375" cy="1743075"/>
          </a:xfrm>
          <a:prstGeom prst="rect">
            <a:avLst/>
          </a:prstGeom>
        </p:spPr>
      </p:pic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69B17660-433E-4AEA-A892-6D63FAF21F59}"/>
              </a:ext>
            </a:extLst>
          </p:cNvPr>
          <p:cNvCxnSpPr>
            <a:cxnSpLocks/>
          </p:cNvCxnSpPr>
          <p:nvPr/>
        </p:nvCxnSpPr>
        <p:spPr>
          <a:xfrm flipV="1">
            <a:off x="5552584" y="1072315"/>
            <a:ext cx="2989673" cy="202167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E6D3F446-75C2-4398-AE9C-6402AE02ABE8}"/>
              </a:ext>
            </a:extLst>
          </p:cNvPr>
          <p:cNvCxnSpPr>
            <a:cxnSpLocks/>
          </p:cNvCxnSpPr>
          <p:nvPr/>
        </p:nvCxnSpPr>
        <p:spPr>
          <a:xfrm>
            <a:off x="5552584" y="1130908"/>
            <a:ext cx="2865386" cy="206316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7AE0755-D9D3-4F81-A544-72B2BFAA3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84" y="2503918"/>
            <a:ext cx="4473748" cy="260566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B8A011C0-4EFF-4FF7-8446-0EE1A3F798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603" y="3389817"/>
            <a:ext cx="3116367" cy="233727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DC5137D-F262-4E3A-8CDD-D48A4B4561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016" y="4863662"/>
            <a:ext cx="1046304" cy="80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66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D6E483C1-AD11-450E-9A6A-A9B28A37F606}"/>
              </a:ext>
            </a:extLst>
          </p:cNvPr>
          <p:cNvSpPr txBox="1"/>
          <p:nvPr/>
        </p:nvSpPr>
        <p:spPr>
          <a:xfrm>
            <a:off x="470616" y="927782"/>
            <a:ext cx="820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>
                <a:solidFill>
                  <a:srgbClr val="248D37"/>
                </a:solidFill>
              </a:rPr>
              <a:t>Toolbox</a:t>
            </a:r>
            <a:r>
              <a:rPr lang="nl-NL" sz="2400" b="1" dirty="0">
                <a:solidFill>
                  <a:srgbClr val="248D37"/>
                </a:solidFill>
              </a:rPr>
              <a:t> retour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C57B84A-3A1F-48D9-B3D5-9969DBA43C5E}"/>
              </a:ext>
            </a:extLst>
          </p:cNvPr>
          <p:cNvSpPr/>
          <p:nvPr/>
        </p:nvSpPr>
        <p:spPr>
          <a:xfrm>
            <a:off x="470616" y="2090172"/>
            <a:ext cx="4189859" cy="2677656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Te strak aandraaien van ALU kabelschoenen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 &gt; 50 nm) leidt tot haarscheurtjes in het Aluminium, met dezelfde gevolgen.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B86DC00-9C50-41AD-AD04-B7BA49BB1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37" y="1156897"/>
            <a:ext cx="3203638" cy="45442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29869294"/>
      </p:ext>
    </p:extLst>
  </p:cSld>
  <p:clrMapOvr>
    <a:masterClrMapping/>
  </p:clrMapOvr>
</p:sld>
</file>

<file path=ppt/theme/theme1.xml><?xml version="1.0" encoding="utf-8"?>
<a:theme xmlns:a="http://schemas.openxmlformats.org/drawingml/2006/main" name="BAM PowerPoint Template NL 4x3">
  <a:themeElements>
    <a:clrScheme name="BAM 2018">
      <a:dk1>
        <a:sysClr val="windowText" lastClr="000000"/>
      </a:dk1>
      <a:lt1>
        <a:sysClr val="window" lastClr="FFFFFF"/>
      </a:lt1>
      <a:dk2>
        <a:srgbClr val="E3EFDE"/>
      </a:dk2>
      <a:lt2>
        <a:srgbClr val="F4D1C0"/>
      </a:lt2>
      <a:accent1>
        <a:srgbClr val="248C37"/>
      </a:accent1>
      <a:accent2>
        <a:srgbClr val="DA642C"/>
      </a:accent2>
      <a:accent3>
        <a:srgbClr val="326E37"/>
      </a:accent3>
      <a:accent4>
        <a:srgbClr val="BFBFBF"/>
      </a:accent4>
      <a:accent5>
        <a:srgbClr val="7F7F7F"/>
      </a:accent5>
      <a:accent6>
        <a:srgbClr val="5F5F5F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M PowerPoint Template NL 4x3" id="{0F2FC85A-96E4-4F0F-A27F-E2EF86957109}" vid="{78662368-19C5-425C-9732-66D9E3EBD7B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4DE53DCA183C4DB4F5B5058A918EEE" ma:contentTypeVersion="11" ma:contentTypeDescription="Create a new document." ma:contentTypeScope="" ma:versionID="6dc9a177b2f7e97810a8a3c90d131f6e">
  <xsd:schema xmlns:xsd="http://www.w3.org/2001/XMLSchema" xmlns:xs="http://www.w3.org/2001/XMLSchema" xmlns:p="http://schemas.microsoft.com/office/2006/metadata/properties" xmlns:ns3="08e2c60e-d3d7-4687-975e-30b3f8c6aa1b" xmlns:ns4="8737bbf2-b680-43ef-b351-7d408f47c786" targetNamespace="http://schemas.microsoft.com/office/2006/metadata/properties" ma:root="true" ma:fieldsID="75629886553d5a79e98c512c2912659c" ns3:_="" ns4:_="">
    <xsd:import namespace="08e2c60e-d3d7-4687-975e-30b3f8c6aa1b"/>
    <xsd:import namespace="8737bbf2-b680-43ef-b351-7d408f47c7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e2c60e-d3d7-4687-975e-30b3f8c6aa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37bbf2-b680-43ef-b351-7d408f47c78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737bbf2-b680-43ef-b351-7d408f47c786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292C72-2958-44A4-8A42-8FE15619C8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e2c60e-d3d7-4687-975e-30b3f8c6aa1b"/>
    <ds:schemaRef ds:uri="8737bbf2-b680-43ef-b351-7d408f47c7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192E66-C790-4E59-838C-4331EA331147}">
  <ds:schemaRefs>
    <ds:schemaRef ds:uri="http://schemas.microsoft.com/office/2006/metadata/properties"/>
    <ds:schemaRef ds:uri="http://schemas.microsoft.com/office/infopath/2007/PartnerControls"/>
    <ds:schemaRef ds:uri="8737bbf2-b680-43ef-b351-7d408f47c786"/>
  </ds:schemaRefs>
</ds:datastoreItem>
</file>

<file path=customXml/itemProps3.xml><?xml version="1.0" encoding="utf-8"?>
<ds:datastoreItem xmlns:ds="http://schemas.openxmlformats.org/officeDocument/2006/customXml" ds:itemID="{BC3ECDDF-E9DE-4157-8C7A-979C21C4CD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BAM PowerPoint Template NL 4x3</Template>
  <TotalTime>0</TotalTime>
  <Words>240</Words>
  <Application>Microsoft Office PowerPoint</Application>
  <PresentationFormat>Diavoorstelling (4:3)</PresentationFormat>
  <Paragraphs>28</Paragraphs>
  <Slides>7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BAM PowerPoint Template NL 4x3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BAM Construct UK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8760w</dc:creator>
  <cp:lastModifiedBy>Verbeek, Robert</cp:lastModifiedBy>
  <cp:revision>16</cp:revision>
  <cp:lastPrinted>2019-09-11T14:42:42Z</cp:lastPrinted>
  <dcterms:created xsi:type="dcterms:W3CDTF">2018-11-29T16:29:09Z</dcterms:created>
  <dcterms:modified xsi:type="dcterms:W3CDTF">2019-12-18T16:57:25Z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0x010100F44DE53DCA183C4DB4F5B5058A918EEE</vt:lpwstr>
  </property>
  <property fmtid="{D5CDD505-2E9C-101B-9397-08002B2CF9AE}" pid="3" name="Order">
    <vt:r8>33200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