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14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181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84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420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35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87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8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594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1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9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17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355C2-E05F-44E5-8756-0C1F4FBABD20}" type="datetimeFigureOut">
              <a:rPr lang="nl-NL" smtClean="0"/>
              <a:t>17-3-2016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D580B-83B1-45BD-8C89-1ED3C16A2F1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54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5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pSp>
        <p:nvGrpSpPr>
          <p:cNvPr id="2" name="Groep 1"/>
          <p:cNvGrpSpPr/>
          <p:nvPr/>
        </p:nvGrpSpPr>
        <p:grpSpPr>
          <a:xfrm>
            <a:off x="229227" y="1095057"/>
            <a:ext cx="5816738" cy="4918769"/>
            <a:chOff x="229227" y="1095057"/>
            <a:chExt cx="5816738" cy="4918769"/>
          </a:xfrm>
        </p:grpSpPr>
        <p:grpSp>
          <p:nvGrpSpPr>
            <p:cNvPr id="355" name="Groep 354"/>
            <p:cNvGrpSpPr/>
            <p:nvPr/>
          </p:nvGrpSpPr>
          <p:grpSpPr>
            <a:xfrm>
              <a:off x="273672" y="1688465"/>
              <a:ext cx="380324" cy="125095"/>
              <a:chOff x="273672" y="1688465"/>
              <a:chExt cx="380324" cy="125095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273672" y="1696720"/>
                <a:ext cx="380324" cy="97155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273672" y="1696720"/>
                <a:ext cx="380324" cy="97155"/>
              </a:xfrm>
              <a:prstGeom prst="rect">
                <a:avLst/>
              </a:pr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565106" y="1688465"/>
                <a:ext cx="52064" cy="125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459707" y="1710690"/>
                <a:ext cx="71747" cy="67945"/>
              </a:xfrm>
              <a:custGeom>
                <a:avLst/>
                <a:gdLst>
                  <a:gd name="T0" fmla="*/ 71755 w 143"/>
                  <a:gd name="T1" fmla="*/ 34224 h 135"/>
                  <a:gd name="T2" fmla="*/ 35627 w 143"/>
                  <a:gd name="T3" fmla="*/ 0 h 135"/>
                  <a:gd name="T4" fmla="*/ 0 w 143"/>
                  <a:gd name="T5" fmla="*/ 34224 h 135"/>
                  <a:gd name="T6" fmla="*/ 0 w 143"/>
                  <a:gd name="T7" fmla="*/ 34224 h 135"/>
                  <a:gd name="T8" fmla="*/ 35627 w 143"/>
                  <a:gd name="T9" fmla="*/ 67945 h 135"/>
                  <a:gd name="T10" fmla="*/ 71755 w 143"/>
                  <a:gd name="T11" fmla="*/ 34224 h 1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43" h="135">
                    <a:moveTo>
                      <a:pt x="143" y="68"/>
                    </a:moveTo>
                    <a:cubicBezTo>
                      <a:pt x="143" y="31"/>
                      <a:pt x="111" y="0"/>
                      <a:pt x="71" y="0"/>
                    </a:cubicBezTo>
                    <a:cubicBezTo>
                      <a:pt x="32" y="0"/>
                      <a:pt x="0" y="31"/>
                      <a:pt x="0" y="68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105"/>
                      <a:pt x="32" y="135"/>
                      <a:pt x="71" y="135"/>
                    </a:cubicBezTo>
                    <a:cubicBezTo>
                      <a:pt x="111" y="135"/>
                      <a:pt x="143" y="105"/>
                      <a:pt x="143" y="68"/>
                    </a:cubicBezTo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459072" y="1710690"/>
                <a:ext cx="72382" cy="67945"/>
              </a:xfrm>
              <a:custGeom>
                <a:avLst/>
                <a:gdLst>
                  <a:gd name="T0" fmla="*/ 72390 w 114"/>
                  <a:gd name="T1" fmla="*/ 34290 h 107"/>
                  <a:gd name="T2" fmla="*/ 36195 w 114"/>
                  <a:gd name="T3" fmla="*/ 0 h 107"/>
                  <a:gd name="T4" fmla="*/ 0 w 114"/>
                  <a:gd name="T5" fmla="*/ 34290 h 107"/>
                  <a:gd name="T6" fmla="*/ 0 w 114"/>
                  <a:gd name="T7" fmla="*/ 34290 h 107"/>
                  <a:gd name="T8" fmla="*/ 36195 w 114"/>
                  <a:gd name="T9" fmla="*/ 67945 h 107"/>
                  <a:gd name="T10" fmla="*/ 72390 w 114"/>
                  <a:gd name="T11" fmla="*/ 34290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07">
                    <a:moveTo>
                      <a:pt x="114" y="54"/>
                    </a:moveTo>
                    <a:cubicBezTo>
                      <a:pt x="114" y="25"/>
                      <a:pt x="89" y="0"/>
                      <a:pt x="57" y="0"/>
                    </a:cubicBezTo>
                    <a:cubicBezTo>
                      <a:pt x="26" y="0"/>
                      <a:pt x="0" y="25"/>
                      <a:pt x="0" y="5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84"/>
                      <a:pt x="26" y="107"/>
                      <a:pt x="57" y="107"/>
                    </a:cubicBezTo>
                    <a:cubicBezTo>
                      <a:pt x="89" y="107"/>
                      <a:pt x="114" y="84"/>
                      <a:pt x="114" y="54"/>
                    </a:cubicBezTo>
                  </a:path>
                </a:pathLst>
              </a:cu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 flipH="1">
                <a:off x="306054" y="1736725"/>
                <a:ext cx="146034" cy="0"/>
              </a:xfrm>
              <a:prstGeom prst="line">
                <a:avLst/>
              </a:pr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06054" y="1736725"/>
                <a:ext cx="73017" cy="3238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06054" y="1736725"/>
                <a:ext cx="73017" cy="32385"/>
              </a:xfrm>
              <a:prstGeom prst="rect">
                <a:avLst/>
              </a:pr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grpSp>
          <p:nvGrpSpPr>
            <p:cNvPr id="356" name="Groep 355"/>
            <p:cNvGrpSpPr/>
            <p:nvPr/>
          </p:nvGrpSpPr>
          <p:grpSpPr>
            <a:xfrm>
              <a:off x="273672" y="2011680"/>
              <a:ext cx="209722" cy="97155"/>
              <a:chOff x="273672" y="2011680"/>
              <a:chExt cx="209722" cy="97155"/>
            </a:xfrm>
          </p:grpSpPr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273672" y="2011680"/>
                <a:ext cx="202543" cy="9715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273672" y="2011680"/>
                <a:ext cx="209722" cy="97155"/>
              </a:xfrm>
              <a:prstGeom prst="rect">
                <a:avLst/>
              </a:pr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276053" y="2036764"/>
                <a:ext cx="204960" cy="45719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73672" y="2310765"/>
              <a:ext cx="178416" cy="153670"/>
            </a:xfrm>
            <a:prstGeom prst="rect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353" name="Groep 352"/>
            <p:cNvGrpSpPr/>
            <p:nvPr/>
          </p:nvGrpSpPr>
          <p:grpSpPr>
            <a:xfrm>
              <a:off x="273672" y="2310765"/>
              <a:ext cx="178416" cy="153670"/>
              <a:chOff x="273672" y="2310765"/>
              <a:chExt cx="178416" cy="153670"/>
            </a:xfrm>
          </p:grpSpPr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273672" y="2310765"/>
                <a:ext cx="178416" cy="153670"/>
              </a:xfrm>
              <a:prstGeom prst="rect">
                <a:avLst/>
              </a:prstGeom>
              <a:solidFill>
                <a:srgbClr val="548B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305419" y="2329180"/>
                <a:ext cx="112383" cy="112395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305419" y="2329180"/>
              <a:ext cx="112383" cy="112395"/>
            </a:xfrm>
            <a:prstGeom prst="ellipse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354" name="Groep 353"/>
            <p:cNvGrpSpPr/>
            <p:nvPr/>
          </p:nvGrpSpPr>
          <p:grpSpPr>
            <a:xfrm>
              <a:off x="229227" y="2751455"/>
              <a:ext cx="347308" cy="346710"/>
              <a:chOff x="229227" y="2751455"/>
              <a:chExt cx="347308" cy="346710"/>
            </a:xfrm>
          </p:grpSpPr>
          <p:sp>
            <p:nvSpPr>
              <p:cNvPr id="22" name="Oval 20"/>
              <p:cNvSpPr>
                <a:spLocks noChangeArrowheads="1"/>
              </p:cNvSpPr>
              <p:nvPr/>
            </p:nvSpPr>
            <p:spPr bwMode="auto">
              <a:xfrm>
                <a:off x="229227" y="2751455"/>
                <a:ext cx="347308" cy="346710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3" name="Oval 21"/>
              <p:cNvSpPr>
                <a:spLocks noChangeArrowheads="1"/>
              </p:cNvSpPr>
              <p:nvPr/>
            </p:nvSpPr>
            <p:spPr bwMode="auto">
              <a:xfrm>
                <a:off x="229227" y="2751455"/>
                <a:ext cx="347308" cy="346710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290180" y="2828290"/>
                <a:ext cx="77462" cy="213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1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370817" y="2828290"/>
                <a:ext cx="66033" cy="213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/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35580" y="2828290"/>
                <a:ext cx="77462" cy="213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1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58" name="Groep 357"/>
            <p:cNvGrpSpPr/>
            <p:nvPr/>
          </p:nvGrpSpPr>
          <p:grpSpPr>
            <a:xfrm>
              <a:off x="285101" y="3881120"/>
              <a:ext cx="293339" cy="221615"/>
              <a:chOff x="285101" y="3881120"/>
              <a:chExt cx="293339" cy="221615"/>
            </a:xfrm>
          </p:grpSpPr>
          <p:sp>
            <p:nvSpPr>
              <p:cNvPr id="27" name="Oval 25"/>
              <p:cNvSpPr>
                <a:spLocks noChangeArrowheads="1"/>
              </p:cNvSpPr>
              <p:nvPr/>
            </p:nvSpPr>
            <p:spPr bwMode="auto">
              <a:xfrm>
                <a:off x="363198" y="3923030"/>
                <a:ext cx="142225" cy="142240"/>
              </a:xfrm>
              <a:prstGeom prst="ellipse">
                <a:avLst/>
              </a:prstGeom>
              <a:solidFill>
                <a:srgbClr val="00B0F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Oval 26"/>
              <p:cNvSpPr>
                <a:spLocks noChangeArrowheads="1"/>
              </p:cNvSpPr>
              <p:nvPr/>
            </p:nvSpPr>
            <p:spPr bwMode="auto">
              <a:xfrm>
                <a:off x="363198" y="3923030"/>
                <a:ext cx="142225" cy="142240"/>
              </a:xfrm>
              <a:prstGeom prst="ellipse">
                <a:avLst/>
              </a:pr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7"/>
              <p:cNvSpPr>
                <a:spLocks noEditPoints="1"/>
              </p:cNvSpPr>
              <p:nvPr/>
            </p:nvSpPr>
            <p:spPr bwMode="auto">
              <a:xfrm>
                <a:off x="293355" y="3881120"/>
                <a:ext cx="285085" cy="221615"/>
              </a:xfrm>
              <a:custGeom>
                <a:avLst/>
                <a:gdLst>
                  <a:gd name="T0" fmla="*/ 278025 w 563"/>
                  <a:gd name="T1" fmla="*/ 220101 h 439"/>
                  <a:gd name="T2" fmla="*/ 232954 w 563"/>
                  <a:gd name="T3" fmla="*/ 185268 h 439"/>
                  <a:gd name="T4" fmla="*/ 231941 w 563"/>
                  <a:gd name="T5" fmla="*/ 179715 h 439"/>
                  <a:gd name="T6" fmla="*/ 238018 w 563"/>
                  <a:gd name="T7" fmla="*/ 179210 h 439"/>
                  <a:gd name="T8" fmla="*/ 282583 w 563"/>
                  <a:gd name="T9" fmla="*/ 213538 h 439"/>
                  <a:gd name="T10" fmla="*/ 283596 w 563"/>
                  <a:gd name="T11" fmla="*/ 219091 h 439"/>
                  <a:gd name="T12" fmla="*/ 278025 w 563"/>
                  <a:gd name="T13" fmla="*/ 220101 h 439"/>
                  <a:gd name="T14" fmla="*/ 201049 w 563"/>
                  <a:gd name="T15" fmla="*/ 161037 h 439"/>
                  <a:gd name="T16" fmla="*/ 155978 w 563"/>
                  <a:gd name="T17" fmla="*/ 126204 h 439"/>
                  <a:gd name="T18" fmla="*/ 154965 w 563"/>
                  <a:gd name="T19" fmla="*/ 120651 h 439"/>
                  <a:gd name="T20" fmla="*/ 161042 w 563"/>
                  <a:gd name="T21" fmla="*/ 119642 h 439"/>
                  <a:gd name="T22" fmla="*/ 205607 w 563"/>
                  <a:gd name="T23" fmla="*/ 154474 h 439"/>
                  <a:gd name="T24" fmla="*/ 206620 w 563"/>
                  <a:gd name="T25" fmla="*/ 160027 h 439"/>
                  <a:gd name="T26" fmla="*/ 201049 w 563"/>
                  <a:gd name="T27" fmla="*/ 161037 h 439"/>
                  <a:gd name="T28" fmla="*/ 124073 w 563"/>
                  <a:gd name="T29" fmla="*/ 101468 h 439"/>
                  <a:gd name="T30" fmla="*/ 79002 w 563"/>
                  <a:gd name="T31" fmla="*/ 67141 h 439"/>
                  <a:gd name="T32" fmla="*/ 77989 w 563"/>
                  <a:gd name="T33" fmla="*/ 61588 h 439"/>
                  <a:gd name="T34" fmla="*/ 84066 w 563"/>
                  <a:gd name="T35" fmla="*/ 60578 h 439"/>
                  <a:gd name="T36" fmla="*/ 128631 w 563"/>
                  <a:gd name="T37" fmla="*/ 95411 h 439"/>
                  <a:gd name="T38" fmla="*/ 129644 w 563"/>
                  <a:gd name="T39" fmla="*/ 100964 h 439"/>
                  <a:gd name="T40" fmla="*/ 124073 w 563"/>
                  <a:gd name="T41" fmla="*/ 101468 h 439"/>
                  <a:gd name="T42" fmla="*/ 47097 w 563"/>
                  <a:gd name="T43" fmla="*/ 42405 h 439"/>
                  <a:gd name="T44" fmla="*/ 2026 w 563"/>
                  <a:gd name="T45" fmla="*/ 8077 h 439"/>
                  <a:gd name="T46" fmla="*/ 1013 w 563"/>
                  <a:gd name="T47" fmla="*/ 2019 h 439"/>
                  <a:gd name="T48" fmla="*/ 7090 w 563"/>
                  <a:gd name="T49" fmla="*/ 1514 h 439"/>
                  <a:gd name="T50" fmla="*/ 51655 w 563"/>
                  <a:gd name="T51" fmla="*/ 35842 h 439"/>
                  <a:gd name="T52" fmla="*/ 52668 w 563"/>
                  <a:gd name="T53" fmla="*/ 41900 h 439"/>
                  <a:gd name="T54" fmla="*/ 47097 w 563"/>
                  <a:gd name="T55" fmla="*/ 42405 h 43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63" h="439">
                    <a:moveTo>
                      <a:pt x="549" y="436"/>
                    </a:moveTo>
                    <a:lnTo>
                      <a:pt x="460" y="367"/>
                    </a:lnTo>
                    <a:cubicBezTo>
                      <a:pt x="456" y="365"/>
                      <a:pt x="456" y="360"/>
                      <a:pt x="458" y="356"/>
                    </a:cubicBezTo>
                    <a:cubicBezTo>
                      <a:pt x="461" y="353"/>
                      <a:pt x="466" y="352"/>
                      <a:pt x="470" y="355"/>
                    </a:cubicBezTo>
                    <a:lnTo>
                      <a:pt x="558" y="423"/>
                    </a:lnTo>
                    <a:cubicBezTo>
                      <a:pt x="562" y="426"/>
                      <a:pt x="563" y="431"/>
                      <a:pt x="560" y="434"/>
                    </a:cubicBezTo>
                    <a:cubicBezTo>
                      <a:pt x="557" y="438"/>
                      <a:pt x="552" y="439"/>
                      <a:pt x="549" y="436"/>
                    </a:cubicBezTo>
                    <a:close/>
                    <a:moveTo>
                      <a:pt x="397" y="319"/>
                    </a:moveTo>
                    <a:lnTo>
                      <a:pt x="308" y="250"/>
                    </a:lnTo>
                    <a:cubicBezTo>
                      <a:pt x="304" y="247"/>
                      <a:pt x="304" y="242"/>
                      <a:pt x="306" y="239"/>
                    </a:cubicBezTo>
                    <a:cubicBezTo>
                      <a:pt x="309" y="235"/>
                      <a:pt x="314" y="235"/>
                      <a:pt x="318" y="237"/>
                    </a:cubicBezTo>
                    <a:lnTo>
                      <a:pt x="406" y="306"/>
                    </a:lnTo>
                    <a:cubicBezTo>
                      <a:pt x="410" y="309"/>
                      <a:pt x="410" y="314"/>
                      <a:pt x="408" y="317"/>
                    </a:cubicBezTo>
                    <a:cubicBezTo>
                      <a:pt x="405" y="321"/>
                      <a:pt x="400" y="321"/>
                      <a:pt x="397" y="319"/>
                    </a:cubicBezTo>
                    <a:close/>
                    <a:moveTo>
                      <a:pt x="245" y="201"/>
                    </a:moveTo>
                    <a:lnTo>
                      <a:pt x="156" y="133"/>
                    </a:lnTo>
                    <a:cubicBezTo>
                      <a:pt x="152" y="130"/>
                      <a:pt x="152" y="125"/>
                      <a:pt x="154" y="122"/>
                    </a:cubicBezTo>
                    <a:cubicBezTo>
                      <a:pt x="157" y="118"/>
                      <a:pt x="162" y="117"/>
                      <a:pt x="166" y="120"/>
                    </a:cubicBezTo>
                    <a:lnTo>
                      <a:pt x="254" y="189"/>
                    </a:lnTo>
                    <a:cubicBezTo>
                      <a:pt x="258" y="191"/>
                      <a:pt x="258" y="196"/>
                      <a:pt x="256" y="200"/>
                    </a:cubicBezTo>
                    <a:cubicBezTo>
                      <a:pt x="253" y="203"/>
                      <a:pt x="248" y="204"/>
                      <a:pt x="245" y="201"/>
                    </a:cubicBezTo>
                    <a:close/>
                    <a:moveTo>
                      <a:pt x="93" y="84"/>
                    </a:moveTo>
                    <a:lnTo>
                      <a:pt x="4" y="16"/>
                    </a:lnTo>
                    <a:cubicBezTo>
                      <a:pt x="0" y="13"/>
                      <a:pt x="0" y="8"/>
                      <a:pt x="2" y="4"/>
                    </a:cubicBezTo>
                    <a:cubicBezTo>
                      <a:pt x="5" y="1"/>
                      <a:pt x="10" y="0"/>
                      <a:pt x="14" y="3"/>
                    </a:cubicBezTo>
                    <a:lnTo>
                      <a:pt x="102" y="71"/>
                    </a:lnTo>
                    <a:cubicBezTo>
                      <a:pt x="106" y="74"/>
                      <a:pt x="106" y="79"/>
                      <a:pt x="104" y="83"/>
                    </a:cubicBezTo>
                    <a:cubicBezTo>
                      <a:pt x="101" y="86"/>
                      <a:pt x="96" y="87"/>
                      <a:pt x="93" y="84"/>
                    </a:cubicBezTo>
                    <a:close/>
                  </a:path>
                </a:pathLst>
              </a:custGeom>
              <a:solidFill>
                <a:srgbClr val="000000"/>
              </a:solidFill>
              <a:ln w="8255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0" name="Freeform 28"/>
              <p:cNvSpPr>
                <a:spLocks noEditPoints="1"/>
              </p:cNvSpPr>
              <p:nvPr/>
            </p:nvSpPr>
            <p:spPr bwMode="auto">
              <a:xfrm>
                <a:off x="285101" y="3881120"/>
                <a:ext cx="285085" cy="221615"/>
              </a:xfrm>
              <a:custGeom>
                <a:avLst/>
                <a:gdLst>
                  <a:gd name="T0" fmla="*/ 2532 w 563"/>
                  <a:gd name="T1" fmla="*/ 213538 h 439"/>
                  <a:gd name="T2" fmla="*/ 47097 w 563"/>
                  <a:gd name="T3" fmla="*/ 179210 h 439"/>
                  <a:gd name="T4" fmla="*/ 52668 w 563"/>
                  <a:gd name="T5" fmla="*/ 179715 h 439"/>
                  <a:gd name="T6" fmla="*/ 52161 w 563"/>
                  <a:gd name="T7" fmla="*/ 185268 h 439"/>
                  <a:gd name="T8" fmla="*/ 7090 w 563"/>
                  <a:gd name="T9" fmla="*/ 220101 h 439"/>
                  <a:gd name="T10" fmla="*/ 1519 w 563"/>
                  <a:gd name="T11" fmla="*/ 219091 h 439"/>
                  <a:gd name="T12" fmla="*/ 2532 w 563"/>
                  <a:gd name="T13" fmla="*/ 213538 h 439"/>
                  <a:gd name="T14" fmla="*/ 79508 w 563"/>
                  <a:gd name="T15" fmla="*/ 154474 h 439"/>
                  <a:gd name="T16" fmla="*/ 124073 w 563"/>
                  <a:gd name="T17" fmla="*/ 119642 h 439"/>
                  <a:gd name="T18" fmla="*/ 130150 w 563"/>
                  <a:gd name="T19" fmla="*/ 120651 h 439"/>
                  <a:gd name="T20" fmla="*/ 129137 w 563"/>
                  <a:gd name="T21" fmla="*/ 126204 h 439"/>
                  <a:gd name="T22" fmla="*/ 84066 w 563"/>
                  <a:gd name="T23" fmla="*/ 161037 h 439"/>
                  <a:gd name="T24" fmla="*/ 78495 w 563"/>
                  <a:gd name="T25" fmla="*/ 160027 h 439"/>
                  <a:gd name="T26" fmla="*/ 79508 w 563"/>
                  <a:gd name="T27" fmla="*/ 154474 h 439"/>
                  <a:gd name="T28" fmla="*/ 156484 w 563"/>
                  <a:gd name="T29" fmla="*/ 95411 h 439"/>
                  <a:gd name="T30" fmla="*/ 201049 w 563"/>
                  <a:gd name="T31" fmla="*/ 60578 h 439"/>
                  <a:gd name="T32" fmla="*/ 207126 w 563"/>
                  <a:gd name="T33" fmla="*/ 61588 h 439"/>
                  <a:gd name="T34" fmla="*/ 206113 w 563"/>
                  <a:gd name="T35" fmla="*/ 67141 h 439"/>
                  <a:gd name="T36" fmla="*/ 161042 w 563"/>
                  <a:gd name="T37" fmla="*/ 101468 h 439"/>
                  <a:gd name="T38" fmla="*/ 155471 w 563"/>
                  <a:gd name="T39" fmla="*/ 100964 h 439"/>
                  <a:gd name="T40" fmla="*/ 156484 w 563"/>
                  <a:gd name="T41" fmla="*/ 95411 h 439"/>
                  <a:gd name="T42" fmla="*/ 233460 w 563"/>
                  <a:gd name="T43" fmla="*/ 35842 h 439"/>
                  <a:gd name="T44" fmla="*/ 278025 w 563"/>
                  <a:gd name="T45" fmla="*/ 1514 h 439"/>
                  <a:gd name="T46" fmla="*/ 284102 w 563"/>
                  <a:gd name="T47" fmla="*/ 2019 h 439"/>
                  <a:gd name="T48" fmla="*/ 283089 w 563"/>
                  <a:gd name="T49" fmla="*/ 8077 h 439"/>
                  <a:gd name="T50" fmla="*/ 238018 w 563"/>
                  <a:gd name="T51" fmla="*/ 42405 h 439"/>
                  <a:gd name="T52" fmla="*/ 232447 w 563"/>
                  <a:gd name="T53" fmla="*/ 41900 h 439"/>
                  <a:gd name="T54" fmla="*/ 233460 w 563"/>
                  <a:gd name="T55" fmla="*/ 35842 h 43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563" h="439">
                    <a:moveTo>
                      <a:pt x="5" y="423"/>
                    </a:moveTo>
                    <a:lnTo>
                      <a:pt x="93" y="355"/>
                    </a:lnTo>
                    <a:cubicBezTo>
                      <a:pt x="97" y="352"/>
                      <a:pt x="102" y="353"/>
                      <a:pt x="104" y="356"/>
                    </a:cubicBezTo>
                    <a:cubicBezTo>
                      <a:pt x="107" y="360"/>
                      <a:pt x="107" y="365"/>
                      <a:pt x="103" y="367"/>
                    </a:cubicBezTo>
                    <a:lnTo>
                      <a:pt x="14" y="436"/>
                    </a:lnTo>
                    <a:cubicBezTo>
                      <a:pt x="11" y="439"/>
                      <a:pt x="6" y="438"/>
                      <a:pt x="3" y="434"/>
                    </a:cubicBezTo>
                    <a:cubicBezTo>
                      <a:pt x="0" y="431"/>
                      <a:pt x="1" y="426"/>
                      <a:pt x="5" y="423"/>
                    </a:cubicBezTo>
                    <a:close/>
                    <a:moveTo>
                      <a:pt x="157" y="306"/>
                    </a:moveTo>
                    <a:lnTo>
                      <a:pt x="245" y="237"/>
                    </a:lnTo>
                    <a:cubicBezTo>
                      <a:pt x="249" y="235"/>
                      <a:pt x="254" y="235"/>
                      <a:pt x="257" y="239"/>
                    </a:cubicBezTo>
                    <a:cubicBezTo>
                      <a:pt x="259" y="242"/>
                      <a:pt x="259" y="247"/>
                      <a:pt x="255" y="250"/>
                    </a:cubicBezTo>
                    <a:lnTo>
                      <a:pt x="166" y="319"/>
                    </a:lnTo>
                    <a:cubicBezTo>
                      <a:pt x="163" y="321"/>
                      <a:pt x="158" y="321"/>
                      <a:pt x="155" y="317"/>
                    </a:cubicBezTo>
                    <a:cubicBezTo>
                      <a:pt x="152" y="314"/>
                      <a:pt x="153" y="309"/>
                      <a:pt x="157" y="306"/>
                    </a:cubicBezTo>
                    <a:close/>
                    <a:moveTo>
                      <a:pt x="309" y="189"/>
                    </a:moveTo>
                    <a:lnTo>
                      <a:pt x="397" y="120"/>
                    </a:lnTo>
                    <a:cubicBezTo>
                      <a:pt x="401" y="117"/>
                      <a:pt x="406" y="118"/>
                      <a:pt x="409" y="122"/>
                    </a:cubicBezTo>
                    <a:cubicBezTo>
                      <a:pt x="411" y="125"/>
                      <a:pt x="411" y="130"/>
                      <a:pt x="407" y="133"/>
                    </a:cubicBezTo>
                    <a:lnTo>
                      <a:pt x="318" y="201"/>
                    </a:lnTo>
                    <a:cubicBezTo>
                      <a:pt x="315" y="204"/>
                      <a:pt x="310" y="203"/>
                      <a:pt x="307" y="200"/>
                    </a:cubicBezTo>
                    <a:cubicBezTo>
                      <a:pt x="304" y="196"/>
                      <a:pt x="305" y="191"/>
                      <a:pt x="309" y="189"/>
                    </a:cubicBezTo>
                    <a:close/>
                    <a:moveTo>
                      <a:pt x="461" y="71"/>
                    </a:moveTo>
                    <a:lnTo>
                      <a:pt x="549" y="3"/>
                    </a:lnTo>
                    <a:cubicBezTo>
                      <a:pt x="553" y="0"/>
                      <a:pt x="558" y="1"/>
                      <a:pt x="561" y="4"/>
                    </a:cubicBezTo>
                    <a:cubicBezTo>
                      <a:pt x="563" y="8"/>
                      <a:pt x="563" y="13"/>
                      <a:pt x="559" y="16"/>
                    </a:cubicBezTo>
                    <a:lnTo>
                      <a:pt x="470" y="84"/>
                    </a:lnTo>
                    <a:cubicBezTo>
                      <a:pt x="467" y="87"/>
                      <a:pt x="462" y="86"/>
                      <a:pt x="459" y="83"/>
                    </a:cubicBezTo>
                    <a:cubicBezTo>
                      <a:pt x="457" y="79"/>
                      <a:pt x="457" y="74"/>
                      <a:pt x="461" y="71"/>
                    </a:cubicBezTo>
                    <a:close/>
                  </a:path>
                </a:pathLst>
              </a:custGeom>
              <a:solidFill>
                <a:srgbClr val="000000"/>
              </a:solidFill>
              <a:ln w="8255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grpSp>
          <p:nvGrpSpPr>
            <p:cNvPr id="371" name="Groep 370"/>
            <p:cNvGrpSpPr/>
            <p:nvPr/>
          </p:nvGrpSpPr>
          <p:grpSpPr>
            <a:xfrm>
              <a:off x="3365156" y="1300480"/>
              <a:ext cx="816319" cy="478155"/>
              <a:chOff x="3365156" y="1300480"/>
              <a:chExt cx="816319" cy="478155"/>
            </a:xfrm>
          </p:grpSpPr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3365157" y="1300480"/>
                <a:ext cx="816318" cy="46101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3365156" y="1300480"/>
                <a:ext cx="813937" cy="461010"/>
              </a:xfrm>
              <a:prstGeom prst="rect">
                <a:avLst/>
              </a:prstGeom>
              <a:noFill/>
              <a:ln w="7620" cap="rnd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3623575" y="1300480"/>
                <a:ext cx="276196" cy="12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op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/>
            </p:nvSpPr>
            <p:spPr bwMode="auto">
              <a:xfrm>
                <a:off x="3623575" y="1397635"/>
                <a:ext cx="259052" cy="0"/>
              </a:xfrm>
              <a:prstGeom prst="line">
                <a:avLst/>
              </a:prstGeom>
              <a:noFill/>
              <a:ln w="889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3421666" y="1405255"/>
                <a:ext cx="695251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Hogesnelheidswissel 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34"/>
              <p:cNvSpPr>
                <a:spLocks noChangeArrowheads="1"/>
              </p:cNvSpPr>
              <p:nvPr/>
            </p:nvSpPr>
            <p:spPr bwMode="auto">
              <a:xfrm>
                <a:off x="3664210" y="1494155"/>
                <a:ext cx="38096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35"/>
              <p:cNvSpPr>
                <a:spLocks noChangeArrowheads="1"/>
              </p:cNvSpPr>
              <p:nvPr/>
            </p:nvSpPr>
            <p:spPr bwMode="auto">
              <a:xfrm>
                <a:off x="3704846" y="1494155"/>
                <a:ext cx="76192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61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36"/>
              <p:cNvSpPr>
                <a:spLocks noChangeArrowheads="1"/>
              </p:cNvSpPr>
              <p:nvPr/>
            </p:nvSpPr>
            <p:spPr bwMode="auto">
              <a:xfrm>
                <a:off x="3777863" y="1494155"/>
                <a:ext cx="28572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37"/>
              <p:cNvSpPr>
                <a:spLocks noChangeArrowheads="1"/>
              </p:cNvSpPr>
              <p:nvPr/>
            </p:nvSpPr>
            <p:spPr bwMode="auto">
              <a:xfrm>
                <a:off x="3801991" y="1494155"/>
                <a:ext cx="38096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38"/>
              <p:cNvSpPr>
                <a:spLocks noChangeArrowheads="1"/>
              </p:cNvSpPr>
              <p:nvPr/>
            </p:nvSpPr>
            <p:spPr bwMode="auto">
              <a:xfrm>
                <a:off x="3413412" y="1575435"/>
                <a:ext cx="685727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alleen laten omsturen 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39"/>
              <p:cNvSpPr>
                <a:spLocks noChangeArrowheads="1"/>
              </p:cNvSpPr>
              <p:nvPr/>
            </p:nvSpPr>
            <p:spPr bwMode="auto">
              <a:xfrm>
                <a:off x="3607701" y="1664335"/>
                <a:ext cx="295243" cy="114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door Trdl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9" name="Groep 368"/>
            <p:cNvGrpSpPr/>
            <p:nvPr/>
          </p:nvGrpSpPr>
          <p:grpSpPr>
            <a:xfrm>
              <a:off x="3337057" y="2013109"/>
              <a:ext cx="118575" cy="958373"/>
              <a:chOff x="3337057" y="2013109"/>
              <a:chExt cx="118575" cy="958373"/>
            </a:xfrm>
          </p:grpSpPr>
          <p:sp>
            <p:nvSpPr>
              <p:cNvPr id="42" name="Rectangle 40"/>
              <p:cNvSpPr>
                <a:spLocks noChangeArrowheads="1"/>
              </p:cNvSpPr>
              <p:nvPr/>
            </p:nvSpPr>
            <p:spPr bwMode="auto">
              <a:xfrm>
                <a:off x="3341344" y="2013109"/>
                <a:ext cx="114288" cy="142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AA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Freeform 41"/>
              <p:cNvSpPr>
                <a:spLocks noEditPoints="1"/>
              </p:cNvSpPr>
              <p:nvPr/>
            </p:nvSpPr>
            <p:spPr bwMode="auto">
              <a:xfrm>
                <a:off x="3433730" y="2177415"/>
                <a:ext cx="8254" cy="655320"/>
              </a:xfrm>
              <a:custGeom>
                <a:avLst/>
                <a:gdLst>
                  <a:gd name="T0" fmla="*/ 8255 w 16"/>
                  <a:gd name="T1" fmla="*/ 60631 h 1297"/>
                  <a:gd name="T2" fmla="*/ 0 w 16"/>
                  <a:gd name="T3" fmla="*/ 60631 h 1297"/>
                  <a:gd name="T4" fmla="*/ 4128 w 16"/>
                  <a:gd name="T5" fmla="*/ 0 h 1297"/>
                  <a:gd name="T6" fmla="*/ 8255 w 16"/>
                  <a:gd name="T7" fmla="*/ 101052 h 1297"/>
                  <a:gd name="T8" fmla="*/ 4128 w 16"/>
                  <a:gd name="T9" fmla="*/ 105094 h 1297"/>
                  <a:gd name="T10" fmla="*/ 0 w 16"/>
                  <a:gd name="T11" fmla="*/ 101052 h 1297"/>
                  <a:gd name="T12" fmla="*/ 8255 w 16"/>
                  <a:gd name="T13" fmla="*/ 101052 h 1297"/>
                  <a:gd name="T14" fmla="*/ 8255 w 16"/>
                  <a:gd name="T15" fmla="*/ 198061 h 1297"/>
                  <a:gd name="T16" fmla="*/ 0 w 16"/>
                  <a:gd name="T17" fmla="*/ 198061 h 1297"/>
                  <a:gd name="T18" fmla="*/ 4128 w 16"/>
                  <a:gd name="T19" fmla="*/ 137430 h 1297"/>
                  <a:gd name="T20" fmla="*/ 8255 w 16"/>
                  <a:gd name="T21" fmla="*/ 238482 h 1297"/>
                  <a:gd name="T22" fmla="*/ 4128 w 16"/>
                  <a:gd name="T23" fmla="*/ 242524 h 1297"/>
                  <a:gd name="T24" fmla="*/ 0 w 16"/>
                  <a:gd name="T25" fmla="*/ 238482 h 1297"/>
                  <a:gd name="T26" fmla="*/ 8255 w 16"/>
                  <a:gd name="T27" fmla="*/ 238482 h 1297"/>
                  <a:gd name="T28" fmla="*/ 8255 w 16"/>
                  <a:gd name="T29" fmla="*/ 335492 h 1297"/>
                  <a:gd name="T30" fmla="*/ 0 w 16"/>
                  <a:gd name="T31" fmla="*/ 335492 h 1297"/>
                  <a:gd name="T32" fmla="*/ 4128 w 16"/>
                  <a:gd name="T33" fmla="*/ 274861 h 1297"/>
                  <a:gd name="T34" fmla="*/ 8255 w 16"/>
                  <a:gd name="T35" fmla="*/ 375912 h 1297"/>
                  <a:gd name="T36" fmla="*/ 4128 w 16"/>
                  <a:gd name="T37" fmla="*/ 380459 h 1297"/>
                  <a:gd name="T38" fmla="*/ 0 w 16"/>
                  <a:gd name="T39" fmla="*/ 375912 h 1297"/>
                  <a:gd name="T40" fmla="*/ 8255 w 16"/>
                  <a:gd name="T41" fmla="*/ 375912 h 1297"/>
                  <a:gd name="T42" fmla="*/ 8255 w 16"/>
                  <a:gd name="T43" fmla="*/ 473427 h 1297"/>
                  <a:gd name="T44" fmla="*/ 0 w 16"/>
                  <a:gd name="T45" fmla="*/ 473427 h 1297"/>
                  <a:gd name="T46" fmla="*/ 4128 w 16"/>
                  <a:gd name="T47" fmla="*/ 412796 h 1297"/>
                  <a:gd name="T48" fmla="*/ 8255 w 16"/>
                  <a:gd name="T49" fmla="*/ 513848 h 1297"/>
                  <a:gd name="T50" fmla="*/ 4128 w 16"/>
                  <a:gd name="T51" fmla="*/ 517890 h 1297"/>
                  <a:gd name="T52" fmla="*/ 0 w 16"/>
                  <a:gd name="T53" fmla="*/ 513848 h 1297"/>
                  <a:gd name="T54" fmla="*/ 8255 w 16"/>
                  <a:gd name="T55" fmla="*/ 513848 h 1297"/>
                  <a:gd name="T56" fmla="*/ 8255 w 16"/>
                  <a:gd name="T57" fmla="*/ 610857 h 1297"/>
                  <a:gd name="T58" fmla="*/ 0 w 16"/>
                  <a:gd name="T59" fmla="*/ 610857 h 1297"/>
                  <a:gd name="T60" fmla="*/ 4128 w 16"/>
                  <a:gd name="T61" fmla="*/ 550226 h 1297"/>
                  <a:gd name="T62" fmla="*/ 8255 w 16"/>
                  <a:gd name="T63" fmla="*/ 651278 h 1297"/>
                  <a:gd name="T64" fmla="*/ 4128 w 16"/>
                  <a:gd name="T65" fmla="*/ 655320 h 1297"/>
                  <a:gd name="T66" fmla="*/ 0 w 16"/>
                  <a:gd name="T67" fmla="*/ 651278 h 1297"/>
                  <a:gd name="T68" fmla="*/ 8255 w 16"/>
                  <a:gd name="T69" fmla="*/ 651278 h 129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6" h="1297">
                    <a:moveTo>
                      <a:pt x="16" y="8"/>
                    </a:moveTo>
                    <a:lnTo>
                      <a:pt x="16" y="120"/>
                    </a:lnTo>
                    <a:cubicBezTo>
                      <a:pt x="16" y="125"/>
                      <a:pt x="13" y="128"/>
                      <a:pt x="8" y="128"/>
                    </a:cubicBezTo>
                    <a:cubicBezTo>
                      <a:pt x="4" y="128"/>
                      <a:pt x="0" y="125"/>
                      <a:pt x="0" y="120"/>
                    </a:cubicBezTo>
                    <a:lnTo>
                      <a:pt x="0" y="8"/>
                    </a:lnTo>
                    <a:cubicBezTo>
                      <a:pt x="0" y="4"/>
                      <a:pt x="4" y="0"/>
                      <a:pt x="8" y="0"/>
                    </a:cubicBezTo>
                    <a:cubicBezTo>
                      <a:pt x="13" y="0"/>
                      <a:pt x="16" y="4"/>
                      <a:pt x="16" y="8"/>
                    </a:cubicBezTo>
                    <a:close/>
                    <a:moveTo>
                      <a:pt x="16" y="200"/>
                    </a:moveTo>
                    <a:lnTo>
                      <a:pt x="16" y="200"/>
                    </a:lnTo>
                    <a:cubicBezTo>
                      <a:pt x="16" y="205"/>
                      <a:pt x="13" y="208"/>
                      <a:pt x="8" y="208"/>
                    </a:cubicBezTo>
                    <a:cubicBezTo>
                      <a:pt x="4" y="208"/>
                      <a:pt x="0" y="205"/>
                      <a:pt x="0" y="200"/>
                    </a:cubicBezTo>
                    <a:cubicBezTo>
                      <a:pt x="0" y="196"/>
                      <a:pt x="4" y="192"/>
                      <a:pt x="8" y="192"/>
                    </a:cubicBezTo>
                    <a:cubicBezTo>
                      <a:pt x="13" y="192"/>
                      <a:pt x="16" y="196"/>
                      <a:pt x="16" y="200"/>
                    </a:cubicBezTo>
                    <a:close/>
                    <a:moveTo>
                      <a:pt x="16" y="280"/>
                    </a:moveTo>
                    <a:lnTo>
                      <a:pt x="16" y="392"/>
                    </a:lnTo>
                    <a:cubicBezTo>
                      <a:pt x="16" y="397"/>
                      <a:pt x="13" y="400"/>
                      <a:pt x="8" y="400"/>
                    </a:cubicBezTo>
                    <a:cubicBezTo>
                      <a:pt x="4" y="400"/>
                      <a:pt x="0" y="397"/>
                      <a:pt x="0" y="392"/>
                    </a:cubicBezTo>
                    <a:lnTo>
                      <a:pt x="0" y="280"/>
                    </a:lnTo>
                    <a:cubicBezTo>
                      <a:pt x="0" y="276"/>
                      <a:pt x="4" y="272"/>
                      <a:pt x="8" y="272"/>
                    </a:cubicBezTo>
                    <a:cubicBezTo>
                      <a:pt x="13" y="272"/>
                      <a:pt x="16" y="276"/>
                      <a:pt x="16" y="280"/>
                    </a:cubicBezTo>
                    <a:close/>
                    <a:moveTo>
                      <a:pt x="16" y="472"/>
                    </a:moveTo>
                    <a:lnTo>
                      <a:pt x="16" y="472"/>
                    </a:lnTo>
                    <a:cubicBezTo>
                      <a:pt x="16" y="477"/>
                      <a:pt x="13" y="480"/>
                      <a:pt x="8" y="480"/>
                    </a:cubicBezTo>
                    <a:cubicBezTo>
                      <a:pt x="4" y="480"/>
                      <a:pt x="0" y="477"/>
                      <a:pt x="0" y="472"/>
                    </a:cubicBezTo>
                    <a:cubicBezTo>
                      <a:pt x="0" y="468"/>
                      <a:pt x="4" y="464"/>
                      <a:pt x="8" y="464"/>
                    </a:cubicBezTo>
                    <a:cubicBezTo>
                      <a:pt x="13" y="464"/>
                      <a:pt x="16" y="468"/>
                      <a:pt x="16" y="472"/>
                    </a:cubicBezTo>
                    <a:close/>
                    <a:moveTo>
                      <a:pt x="16" y="552"/>
                    </a:moveTo>
                    <a:lnTo>
                      <a:pt x="16" y="664"/>
                    </a:lnTo>
                    <a:cubicBezTo>
                      <a:pt x="16" y="669"/>
                      <a:pt x="13" y="672"/>
                      <a:pt x="8" y="672"/>
                    </a:cubicBezTo>
                    <a:cubicBezTo>
                      <a:pt x="4" y="672"/>
                      <a:pt x="0" y="669"/>
                      <a:pt x="0" y="664"/>
                    </a:cubicBezTo>
                    <a:lnTo>
                      <a:pt x="0" y="552"/>
                    </a:lnTo>
                    <a:cubicBezTo>
                      <a:pt x="0" y="548"/>
                      <a:pt x="4" y="544"/>
                      <a:pt x="8" y="544"/>
                    </a:cubicBezTo>
                    <a:cubicBezTo>
                      <a:pt x="13" y="544"/>
                      <a:pt x="16" y="548"/>
                      <a:pt x="16" y="552"/>
                    </a:cubicBezTo>
                    <a:close/>
                    <a:moveTo>
                      <a:pt x="16" y="744"/>
                    </a:moveTo>
                    <a:lnTo>
                      <a:pt x="16" y="745"/>
                    </a:lnTo>
                    <a:cubicBezTo>
                      <a:pt x="16" y="749"/>
                      <a:pt x="13" y="753"/>
                      <a:pt x="8" y="753"/>
                    </a:cubicBezTo>
                    <a:cubicBezTo>
                      <a:pt x="4" y="753"/>
                      <a:pt x="0" y="749"/>
                      <a:pt x="0" y="745"/>
                    </a:cubicBezTo>
                    <a:lnTo>
                      <a:pt x="0" y="744"/>
                    </a:lnTo>
                    <a:cubicBezTo>
                      <a:pt x="0" y="740"/>
                      <a:pt x="4" y="736"/>
                      <a:pt x="8" y="736"/>
                    </a:cubicBezTo>
                    <a:cubicBezTo>
                      <a:pt x="13" y="736"/>
                      <a:pt x="16" y="740"/>
                      <a:pt x="16" y="744"/>
                    </a:cubicBezTo>
                    <a:close/>
                    <a:moveTo>
                      <a:pt x="16" y="825"/>
                    </a:moveTo>
                    <a:lnTo>
                      <a:pt x="16" y="937"/>
                    </a:lnTo>
                    <a:cubicBezTo>
                      <a:pt x="16" y="941"/>
                      <a:pt x="13" y="945"/>
                      <a:pt x="8" y="945"/>
                    </a:cubicBezTo>
                    <a:cubicBezTo>
                      <a:pt x="4" y="945"/>
                      <a:pt x="0" y="941"/>
                      <a:pt x="0" y="937"/>
                    </a:cubicBezTo>
                    <a:lnTo>
                      <a:pt x="0" y="825"/>
                    </a:lnTo>
                    <a:cubicBezTo>
                      <a:pt x="0" y="820"/>
                      <a:pt x="4" y="817"/>
                      <a:pt x="8" y="817"/>
                    </a:cubicBezTo>
                    <a:cubicBezTo>
                      <a:pt x="13" y="817"/>
                      <a:pt x="16" y="820"/>
                      <a:pt x="16" y="825"/>
                    </a:cubicBezTo>
                    <a:close/>
                    <a:moveTo>
                      <a:pt x="16" y="1017"/>
                    </a:moveTo>
                    <a:lnTo>
                      <a:pt x="16" y="1017"/>
                    </a:lnTo>
                    <a:cubicBezTo>
                      <a:pt x="16" y="1021"/>
                      <a:pt x="13" y="1025"/>
                      <a:pt x="8" y="1025"/>
                    </a:cubicBezTo>
                    <a:cubicBezTo>
                      <a:pt x="4" y="1025"/>
                      <a:pt x="0" y="1021"/>
                      <a:pt x="0" y="1017"/>
                    </a:cubicBezTo>
                    <a:cubicBezTo>
                      <a:pt x="0" y="1012"/>
                      <a:pt x="4" y="1009"/>
                      <a:pt x="8" y="1009"/>
                    </a:cubicBezTo>
                    <a:cubicBezTo>
                      <a:pt x="13" y="1009"/>
                      <a:pt x="16" y="1012"/>
                      <a:pt x="16" y="1017"/>
                    </a:cubicBezTo>
                    <a:close/>
                    <a:moveTo>
                      <a:pt x="16" y="1097"/>
                    </a:moveTo>
                    <a:lnTo>
                      <a:pt x="16" y="1209"/>
                    </a:lnTo>
                    <a:cubicBezTo>
                      <a:pt x="16" y="1213"/>
                      <a:pt x="13" y="1217"/>
                      <a:pt x="8" y="1217"/>
                    </a:cubicBezTo>
                    <a:cubicBezTo>
                      <a:pt x="4" y="1217"/>
                      <a:pt x="0" y="1213"/>
                      <a:pt x="0" y="1209"/>
                    </a:cubicBezTo>
                    <a:lnTo>
                      <a:pt x="0" y="1097"/>
                    </a:lnTo>
                    <a:cubicBezTo>
                      <a:pt x="0" y="1092"/>
                      <a:pt x="4" y="1089"/>
                      <a:pt x="8" y="1089"/>
                    </a:cubicBezTo>
                    <a:cubicBezTo>
                      <a:pt x="13" y="1089"/>
                      <a:pt x="16" y="1092"/>
                      <a:pt x="16" y="1097"/>
                    </a:cubicBezTo>
                    <a:close/>
                    <a:moveTo>
                      <a:pt x="16" y="1289"/>
                    </a:moveTo>
                    <a:lnTo>
                      <a:pt x="16" y="1289"/>
                    </a:lnTo>
                    <a:cubicBezTo>
                      <a:pt x="16" y="1293"/>
                      <a:pt x="13" y="1297"/>
                      <a:pt x="8" y="1297"/>
                    </a:cubicBezTo>
                    <a:cubicBezTo>
                      <a:pt x="4" y="1297"/>
                      <a:pt x="0" y="1293"/>
                      <a:pt x="0" y="1289"/>
                    </a:cubicBezTo>
                    <a:cubicBezTo>
                      <a:pt x="0" y="1284"/>
                      <a:pt x="4" y="1281"/>
                      <a:pt x="8" y="1281"/>
                    </a:cubicBezTo>
                    <a:cubicBezTo>
                      <a:pt x="13" y="1281"/>
                      <a:pt x="16" y="1284"/>
                      <a:pt x="16" y="1289"/>
                    </a:cubicBezTo>
                    <a:close/>
                  </a:path>
                </a:pathLst>
              </a:custGeom>
              <a:solidFill>
                <a:srgbClr val="000000"/>
              </a:solidFill>
              <a:ln w="8255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4" name="Rectangle 42"/>
              <p:cNvSpPr>
                <a:spLocks noChangeArrowheads="1"/>
              </p:cNvSpPr>
              <p:nvPr/>
            </p:nvSpPr>
            <p:spPr bwMode="auto">
              <a:xfrm>
                <a:off x="3337057" y="2828607"/>
                <a:ext cx="114288" cy="142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AA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70" name="Groep 369"/>
            <p:cNvGrpSpPr/>
            <p:nvPr/>
          </p:nvGrpSpPr>
          <p:grpSpPr>
            <a:xfrm>
              <a:off x="3699288" y="2022634"/>
              <a:ext cx="123813" cy="953611"/>
              <a:chOff x="3699288" y="2022634"/>
              <a:chExt cx="123813" cy="953611"/>
            </a:xfrm>
          </p:grpSpPr>
          <p:sp>
            <p:nvSpPr>
              <p:cNvPr id="45" name="Rectangle 43"/>
              <p:cNvSpPr>
                <a:spLocks noChangeArrowheads="1"/>
              </p:cNvSpPr>
              <p:nvPr/>
            </p:nvSpPr>
            <p:spPr bwMode="auto">
              <a:xfrm>
                <a:off x="3699288" y="2022634"/>
                <a:ext cx="114288" cy="142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BB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Freeform 44"/>
              <p:cNvSpPr>
                <a:spLocks noEditPoints="1"/>
              </p:cNvSpPr>
              <p:nvPr/>
            </p:nvSpPr>
            <p:spPr bwMode="auto">
              <a:xfrm>
                <a:off x="3781673" y="2177415"/>
                <a:ext cx="8254" cy="655320"/>
              </a:xfrm>
              <a:custGeom>
                <a:avLst/>
                <a:gdLst>
                  <a:gd name="T0" fmla="*/ 8255 w 16"/>
                  <a:gd name="T1" fmla="*/ 60631 h 1297"/>
                  <a:gd name="T2" fmla="*/ 0 w 16"/>
                  <a:gd name="T3" fmla="*/ 60631 h 1297"/>
                  <a:gd name="T4" fmla="*/ 4128 w 16"/>
                  <a:gd name="T5" fmla="*/ 0 h 1297"/>
                  <a:gd name="T6" fmla="*/ 8255 w 16"/>
                  <a:gd name="T7" fmla="*/ 101052 h 1297"/>
                  <a:gd name="T8" fmla="*/ 4128 w 16"/>
                  <a:gd name="T9" fmla="*/ 105094 h 1297"/>
                  <a:gd name="T10" fmla="*/ 0 w 16"/>
                  <a:gd name="T11" fmla="*/ 101052 h 1297"/>
                  <a:gd name="T12" fmla="*/ 8255 w 16"/>
                  <a:gd name="T13" fmla="*/ 101052 h 1297"/>
                  <a:gd name="T14" fmla="*/ 8255 w 16"/>
                  <a:gd name="T15" fmla="*/ 198061 h 1297"/>
                  <a:gd name="T16" fmla="*/ 0 w 16"/>
                  <a:gd name="T17" fmla="*/ 198061 h 1297"/>
                  <a:gd name="T18" fmla="*/ 4128 w 16"/>
                  <a:gd name="T19" fmla="*/ 137430 h 1297"/>
                  <a:gd name="T20" fmla="*/ 8255 w 16"/>
                  <a:gd name="T21" fmla="*/ 238482 h 1297"/>
                  <a:gd name="T22" fmla="*/ 4128 w 16"/>
                  <a:gd name="T23" fmla="*/ 242524 h 1297"/>
                  <a:gd name="T24" fmla="*/ 0 w 16"/>
                  <a:gd name="T25" fmla="*/ 238482 h 1297"/>
                  <a:gd name="T26" fmla="*/ 8255 w 16"/>
                  <a:gd name="T27" fmla="*/ 238482 h 1297"/>
                  <a:gd name="T28" fmla="*/ 8255 w 16"/>
                  <a:gd name="T29" fmla="*/ 335492 h 1297"/>
                  <a:gd name="T30" fmla="*/ 0 w 16"/>
                  <a:gd name="T31" fmla="*/ 335492 h 1297"/>
                  <a:gd name="T32" fmla="*/ 4128 w 16"/>
                  <a:gd name="T33" fmla="*/ 274861 h 1297"/>
                  <a:gd name="T34" fmla="*/ 8255 w 16"/>
                  <a:gd name="T35" fmla="*/ 375912 h 1297"/>
                  <a:gd name="T36" fmla="*/ 4128 w 16"/>
                  <a:gd name="T37" fmla="*/ 380459 h 1297"/>
                  <a:gd name="T38" fmla="*/ 0 w 16"/>
                  <a:gd name="T39" fmla="*/ 375912 h 1297"/>
                  <a:gd name="T40" fmla="*/ 8255 w 16"/>
                  <a:gd name="T41" fmla="*/ 375912 h 1297"/>
                  <a:gd name="T42" fmla="*/ 8255 w 16"/>
                  <a:gd name="T43" fmla="*/ 473427 h 1297"/>
                  <a:gd name="T44" fmla="*/ 0 w 16"/>
                  <a:gd name="T45" fmla="*/ 473427 h 1297"/>
                  <a:gd name="T46" fmla="*/ 4128 w 16"/>
                  <a:gd name="T47" fmla="*/ 412796 h 1297"/>
                  <a:gd name="T48" fmla="*/ 8255 w 16"/>
                  <a:gd name="T49" fmla="*/ 513848 h 1297"/>
                  <a:gd name="T50" fmla="*/ 4128 w 16"/>
                  <a:gd name="T51" fmla="*/ 517890 h 1297"/>
                  <a:gd name="T52" fmla="*/ 0 w 16"/>
                  <a:gd name="T53" fmla="*/ 513848 h 1297"/>
                  <a:gd name="T54" fmla="*/ 8255 w 16"/>
                  <a:gd name="T55" fmla="*/ 513848 h 1297"/>
                  <a:gd name="T56" fmla="*/ 8255 w 16"/>
                  <a:gd name="T57" fmla="*/ 610857 h 1297"/>
                  <a:gd name="T58" fmla="*/ 0 w 16"/>
                  <a:gd name="T59" fmla="*/ 610857 h 1297"/>
                  <a:gd name="T60" fmla="*/ 4128 w 16"/>
                  <a:gd name="T61" fmla="*/ 550226 h 1297"/>
                  <a:gd name="T62" fmla="*/ 8255 w 16"/>
                  <a:gd name="T63" fmla="*/ 651278 h 1297"/>
                  <a:gd name="T64" fmla="*/ 4128 w 16"/>
                  <a:gd name="T65" fmla="*/ 655320 h 1297"/>
                  <a:gd name="T66" fmla="*/ 0 w 16"/>
                  <a:gd name="T67" fmla="*/ 651278 h 1297"/>
                  <a:gd name="T68" fmla="*/ 8255 w 16"/>
                  <a:gd name="T69" fmla="*/ 651278 h 129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6" h="1297">
                    <a:moveTo>
                      <a:pt x="16" y="8"/>
                    </a:moveTo>
                    <a:lnTo>
                      <a:pt x="16" y="120"/>
                    </a:lnTo>
                    <a:cubicBezTo>
                      <a:pt x="16" y="125"/>
                      <a:pt x="13" y="128"/>
                      <a:pt x="8" y="128"/>
                    </a:cubicBezTo>
                    <a:cubicBezTo>
                      <a:pt x="4" y="128"/>
                      <a:pt x="0" y="125"/>
                      <a:pt x="0" y="120"/>
                    </a:cubicBezTo>
                    <a:lnTo>
                      <a:pt x="0" y="8"/>
                    </a:lnTo>
                    <a:cubicBezTo>
                      <a:pt x="0" y="4"/>
                      <a:pt x="4" y="0"/>
                      <a:pt x="8" y="0"/>
                    </a:cubicBezTo>
                    <a:cubicBezTo>
                      <a:pt x="13" y="0"/>
                      <a:pt x="16" y="4"/>
                      <a:pt x="16" y="8"/>
                    </a:cubicBezTo>
                    <a:close/>
                    <a:moveTo>
                      <a:pt x="16" y="200"/>
                    </a:moveTo>
                    <a:lnTo>
                      <a:pt x="16" y="200"/>
                    </a:lnTo>
                    <a:cubicBezTo>
                      <a:pt x="16" y="205"/>
                      <a:pt x="13" y="208"/>
                      <a:pt x="8" y="208"/>
                    </a:cubicBezTo>
                    <a:cubicBezTo>
                      <a:pt x="4" y="208"/>
                      <a:pt x="0" y="205"/>
                      <a:pt x="0" y="200"/>
                    </a:cubicBezTo>
                    <a:cubicBezTo>
                      <a:pt x="0" y="196"/>
                      <a:pt x="4" y="192"/>
                      <a:pt x="8" y="192"/>
                    </a:cubicBezTo>
                    <a:cubicBezTo>
                      <a:pt x="13" y="192"/>
                      <a:pt x="16" y="196"/>
                      <a:pt x="16" y="200"/>
                    </a:cubicBezTo>
                    <a:close/>
                    <a:moveTo>
                      <a:pt x="16" y="280"/>
                    </a:moveTo>
                    <a:lnTo>
                      <a:pt x="16" y="392"/>
                    </a:lnTo>
                    <a:cubicBezTo>
                      <a:pt x="16" y="397"/>
                      <a:pt x="13" y="400"/>
                      <a:pt x="8" y="400"/>
                    </a:cubicBezTo>
                    <a:cubicBezTo>
                      <a:pt x="4" y="400"/>
                      <a:pt x="0" y="397"/>
                      <a:pt x="0" y="392"/>
                    </a:cubicBezTo>
                    <a:lnTo>
                      <a:pt x="0" y="280"/>
                    </a:lnTo>
                    <a:cubicBezTo>
                      <a:pt x="0" y="276"/>
                      <a:pt x="4" y="272"/>
                      <a:pt x="8" y="272"/>
                    </a:cubicBezTo>
                    <a:cubicBezTo>
                      <a:pt x="13" y="272"/>
                      <a:pt x="16" y="276"/>
                      <a:pt x="16" y="280"/>
                    </a:cubicBezTo>
                    <a:close/>
                    <a:moveTo>
                      <a:pt x="16" y="472"/>
                    </a:moveTo>
                    <a:lnTo>
                      <a:pt x="16" y="472"/>
                    </a:lnTo>
                    <a:cubicBezTo>
                      <a:pt x="16" y="477"/>
                      <a:pt x="13" y="480"/>
                      <a:pt x="8" y="480"/>
                    </a:cubicBezTo>
                    <a:cubicBezTo>
                      <a:pt x="4" y="480"/>
                      <a:pt x="0" y="477"/>
                      <a:pt x="0" y="472"/>
                    </a:cubicBezTo>
                    <a:cubicBezTo>
                      <a:pt x="0" y="468"/>
                      <a:pt x="4" y="464"/>
                      <a:pt x="8" y="464"/>
                    </a:cubicBezTo>
                    <a:cubicBezTo>
                      <a:pt x="13" y="464"/>
                      <a:pt x="16" y="468"/>
                      <a:pt x="16" y="472"/>
                    </a:cubicBezTo>
                    <a:close/>
                    <a:moveTo>
                      <a:pt x="16" y="552"/>
                    </a:moveTo>
                    <a:lnTo>
                      <a:pt x="16" y="664"/>
                    </a:lnTo>
                    <a:cubicBezTo>
                      <a:pt x="16" y="669"/>
                      <a:pt x="13" y="672"/>
                      <a:pt x="8" y="672"/>
                    </a:cubicBezTo>
                    <a:cubicBezTo>
                      <a:pt x="4" y="672"/>
                      <a:pt x="0" y="669"/>
                      <a:pt x="0" y="664"/>
                    </a:cubicBezTo>
                    <a:lnTo>
                      <a:pt x="0" y="552"/>
                    </a:lnTo>
                    <a:cubicBezTo>
                      <a:pt x="0" y="548"/>
                      <a:pt x="4" y="544"/>
                      <a:pt x="8" y="544"/>
                    </a:cubicBezTo>
                    <a:cubicBezTo>
                      <a:pt x="13" y="544"/>
                      <a:pt x="16" y="548"/>
                      <a:pt x="16" y="552"/>
                    </a:cubicBezTo>
                    <a:close/>
                    <a:moveTo>
                      <a:pt x="16" y="744"/>
                    </a:moveTo>
                    <a:lnTo>
                      <a:pt x="16" y="745"/>
                    </a:lnTo>
                    <a:cubicBezTo>
                      <a:pt x="16" y="749"/>
                      <a:pt x="13" y="753"/>
                      <a:pt x="8" y="753"/>
                    </a:cubicBezTo>
                    <a:cubicBezTo>
                      <a:pt x="4" y="753"/>
                      <a:pt x="0" y="749"/>
                      <a:pt x="0" y="745"/>
                    </a:cubicBezTo>
                    <a:lnTo>
                      <a:pt x="0" y="744"/>
                    </a:lnTo>
                    <a:cubicBezTo>
                      <a:pt x="0" y="740"/>
                      <a:pt x="4" y="736"/>
                      <a:pt x="8" y="736"/>
                    </a:cubicBezTo>
                    <a:cubicBezTo>
                      <a:pt x="13" y="736"/>
                      <a:pt x="16" y="740"/>
                      <a:pt x="16" y="744"/>
                    </a:cubicBezTo>
                    <a:close/>
                    <a:moveTo>
                      <a:pt x="16" y="825"/>
                    </a:moveTo>
                    <a:lnTo>
                      <a:pt x="16" y="937"/>
                    </a:lnTo>
                    <a:cubicBezTo>
                      <a:pt x="16" y="941"/>
                      <a:pt x="13" y="945"/>
                      <a:pt x="8" y="945"/>
                    </a:cubicBezTo>
                    <a:cubicBezTo>
                      <a:pt x="4" y="945"/>
                      <a:pt x="0" y="941"/>
                      <a:pt x="0" y="937"/>
                    </a:cubicBezTo>
                    <a:lnTo>
                      <a:pt x="0" y="825"/>
                    </a:lnTo>
                    <a:cubicBezTo>
                      <a:pt x="0" y="820"/>
                      <a:pt x="4" y="817"/>
                      <a:pt x="8" y="817"/>
                    </a:cubicBezTo>
                    <a:cubicBezTo>
                      <a:pt x="13" y="817"/>
                      <a:pt x="16" y="820"/>
                      <a:pt x="16" y="825"/>
                    </a:cubicBezTo>
                    <a:close/>
                    <a:moveTo>
                      <a:pt x="16" y="1017"/>
                    </a:moveTo>
                    <a:lnTo>
                      <a:pt x="16" y="1017"/>
                    </a:lnTo>
                    <a:cubicBezTo>
                      <a:pt x="16" y="1021"/>
                      <a:pt x="13" y="1025"/>
                      <a:pt x="8" y="1025"/>
                    </a:cubicBezTo>
                    <a:cubicBezTo>
                      <a:pt x="4" y="1025"/>
                      <a:pt x="0" y="1021"/>
                      <a:pt x="0" y="1017"/>
                    </a:cubicBezTo>
                    <a:cubicBezTo>
                      <a:pt x="0" y="1012"/>
                      <a:pt x="4" y="1009"/>
                      <a:pt x="8" y="1009"/>
                    </a:cubicBezTo>
                    <a:cubicBezTo>
                      <a:pt x="13" y="1009"/>
                      <a:pt x="16" y="1012"/>
                      <a:pt x="16" y="1017"/>
                    </a:cubicBezTo>
                    <a:close/>
                    <a:moveTo>
                      <a:pt x="16" y="1097"/>
                    </a:moveTo>
                    <a:lnTo>
                      <a:pt x="16" y="1209"/>
                    </a:lnTo>
                    <a:cubicBezTo>
                      <a:pt x="16" y="1213"/>
                      <a:pt x="13" y="1217"/>
                      <a:pt x="8" y="1217"/>
                    </a:cubicBezTo>
                    <a:cubicBezTo>
                      <a:pt x="4" y="1217"/>
                      <a:pt x="0" y="1213"/>
                      <a:pt x="0" y="1209"/>
                    </a:cubicBezTo>
                    <a:lnTo>
                      <a:pt x="0" y="1097"/>
                    </a:lnTo>
                    <a:cubicBezTo>
                      <a:pt x="0" y="1092"/>
                      <a:pt x="4" y="1089"/>
                      <a:pt x="8" y="1089"/>
                    </a:cubicBezTo>
                    <a:cubicBezTo>
                      <a:pt x="13" y="1089"/>
                      <a:pt x="16" y="1092"/>
                      <a:pt x="16" y="1097"/>
                    </a:cubicBezTo>
                    <a:close/>
                    <a:moveTo>
                      <a:pt x="16" y="1289"/>
                    </a:moveTo>
                    <a:lnTo>
                      <a:pt x="16" y="1289"/>
                    </a:lnTo>
                    <a:cubicBezTo>
                      <a:pt x="16" y="1293"/>
                      <a:pt x="13" y="1297"/>
                      <a:pt x="8" y="1297"/>
                    </a:cubicBezTo>
                    <a:cubicBezTo>
                      <a:pt x="4" y="1297"/>
                      <a:pt x="0" y="1293"/>
                      <a:pt x="0" y="1289"/>
                    </a:cubicBezTo>
                    <a:cubicBezTo>
                      <a:pt x="0" y="1284"/>
                      <a:pt x="4" y="1281"/>
                      <a:pt x="8" y="1281"/>
                    </a:cubicBezTo>
                    <a:cubicBezTo>
                      <a:pt x="13" y="1281"/>
                      <a:pt x="16" y="1284"/>
                      <a:pt x="16" y="1289"/>
                    </a:cubicBezTo>
                    <a:close/>
                  </a:path>
                </a:pathLst>
              </a:custGeom>
              <a:solidFill>
                <a:srgbClr val="000000"/>
              </a:solidFill>
              <a:ln w="8255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7" name="Rectangle 45"/>
              <p:cNvSpPr>
                <a:spLocks noChangeArrowheads="1"/>
              </p:cNvSpPr>
              <p:nvPr/>
            </p:nvSpPr>
            <p:spPr bwMode="auto">
              <a:xfrm>
                <a:off x="3708813" y="2833370"/>
                <a:ext cx="114288" cy="142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BB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7" name="Groep 366"/>
            <p:cNvGrpSpPr/>
            <p:nvPr/>
          </p:nvGrpSpPr>
          <p:grpSpPr>
            <a:xfrm>
              <a:off x="3332776" y="3313430"/>
              <a:ext cx="242544" cy="267335"/>
              <a:chOff x="3332776" y="3313430"/>
              <a:chExt cx="242544" cy="267335"/>
            </a:xfrm>
          </p:grpSpPr>
          <p:sp>
            <p:nvSpPr>
              <p:cNvPr id="48" name="Rectangle 46"/>
              <p:cNvSpPr>
                <a:spLocks noChangeArrowheads="1"/>
              </p:cNvSpPr>
              <p:nvPr/>
            </p:nvSpPr>
            <p:spPr bwMode="auto">
              <a:xfrm>
                <a:off x="3332776" y="3313430"/>
                <a:ext cx="242544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49" name="Rectangle 47"/>
              <p:cNvSpPr>
                <a:spLocks noChangeArrowheads="1"/>
              </p:cNvSpPr>
              <p:nvPr/>
            </p:nvSpPr>
            <p:spPr bwMode="auto">
              <a:xfrm>
                <a:off x="3332776" y="3313430"/>
                <a:ext cx="242544" cy="250825"/>
              </a:xfrm>
              <a:prstGeom prst="rect">
                <a:avLst/>
              </a:prstGeom>
              <a:noFill/>
              <a:ln w="23495" cap="rnd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0" name="Rectangle 48"/>
              <p:cNvSpPr>
                <a:spLocks noChangeArrowheads="1"/>
              </p:cNvSpPr>
              <p:nvPr/>
            </p:nvSpPr>
            <p:spPr bwMode="auto">
              <a:xfrm>
                <a:off x="3390395" y="3313430"/>
                <a:ext cx="115558" cy="267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5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8" name="Groep 367"/>
            <p:cNvGrpSpPr/>
            <p:nvPr/>
          </p:nvGrpSpPr>
          <p:grpSpPr>
            <a:xfrm>
              <a:off x="3817864" y="3313430"/>
              <a:ext cx="250798" cy="267335"/>
              <a:chOff x="3817864" y="3313430"/>
              <a:chExt cx="250798" cy="267335"/>
            </a:xfrm>
          </p:grpSpPr>
          <p:sp>
            <p:nvSpPr>
              <p:cNvPr id="51" name="Rectangle 49"/>
              <p:cNvSpPr>
                <a:spLocks noChangeArrowheads="1"/>
              </p:cNvSpPr>
              <p:nvPr/>
            </p:nvSpPr>
            <p:spPr bwMode="auto">
              <a:xfrm>
                <a:off x="3817864" y="3313430"/>
                <a:ext cx="250798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2" name="Rectangle 50"/>
              <p:cNvSpPr>
                <a:spLocks noChangeArrowheads="1"/>
              </p:cNvSpPr>
              <p:nvPr/>
            </p:nvSpPr>
            <p:spPr bwMode="auto">
              <a:xfrm>
                <a:off x="3817864" y="3313430"/>
                <a:ext cx="250798" cy="250825"/>
              </a:xfrm>
              <a:prstGeom prst="rect">
                <a:avLst/>
              </a:prstGeom>
              <a:noFill/>
              <a:ln w="23495" cap="rnd">
                <a:solidFill>
                  <a:srgbClr val="00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3" name="Rectangle 51"/>
              <p:cNvSpPr>
                <a:spLocks noChangeArrowheads="1"/>
              </p:cNvSpPr>
              <p:nvPr/>
            </p:nvSpPr>
            <p:spPr bwMode="auto">
              <a:xfrm>
                <a:off x="3883737" y="3313430"/>
                <a:ext cx="107304" cy="267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500" b="1" i="0" u="none" strike="noStrike" cap="none" normalizeH="0" baseline="0" dirty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6" name="Groep 365"/>
            <p:cNvGrpSpPr/>
            <p:nvPr/>
          </p:nvGrpSpPr>
          <p:grpSpPr>
            <a:xfrm>
              <a:off x="3320712" y="3762375"/>
              <a:ext cx="266672" cy="278288"/>
              <a:chOff x="3320712" y="3762375"/>
              <a:chExt cx="266672" cy="278288"/>
            </a:xfrm>
          </p:grpSpPr>
          <p:sp>
            <p:nvSpPr>
              <p:cNvPr id="54" name="Rectangle 52"/>
              <p:cNvSpPr>
                <a:spLocks noChangeArrowheads="1"/>
              </p:cNvSpPr>
              <p:nvPr/>
            </p:nvSpPr>
            <p:spPr bwMode="auto">
              <a:xfrm>
                <a:off x="3332776" y="3774440"/>
                <a:ext cx="242544" cy="24257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5" name="Freeform 53"/>
              <p:cNvSpPr>
                <a:spLocks noEditPoints="1"/>
              </p:cNvSpPr>
              <p:nvPr/>
            </p:nvSpPr>
            <p:spPr bwMode="auto">
              <a:xfrm>
                <a:off x="3320712" y="3762375"/>
                <a:ext cx="266672" cy="266700"/>
              </a:xfrm>
              <a:custGeom>
                <a:avLst/>
                <a:gdLst>
                  <a:gd name="T0" fmla="*/ 23785 w 527"/>
                  <a:gd name="T1" fmla="*/ 58704 h 527"/>
                  <a:gd name="T2" fmla="*/ 0 w 527"/>
                  <a:gd name="T3" fmla="*/ 58704 h 527"/>
                  <a:gd name="T4" fmla="*/ 11640 w 527"/>
                  <a:gd name="T5" fmla="*/ 23785 h 527"/>
                  <a:gd name="T6" fmla="*/ 23785 w 527"/>
                  <a:gd name="T7" fmla="*/ 105263 h 527"/>
                  <a:gd name="T8" fmla="*/ 11640 w 527"/>
                  <a:gd name="T9" fmla="*/ 140182 h 527"/>
                  <a:gd name="T10" fmla="*/ 0 w 527"/>
                  <a:gd name="T11" fmla="*/ 105263 h 527"/>
                  <a:gd name="T12" fmla="*/ 23785 w 527"/>
                  <a:gd name="T13" fmla="*/ 105263 h 527"/>
                  <a:gd name="T14" fmla="*/ 23785 w 527"/>
                  <a:gd name="T15" fmla="*/ 198380 h 527"/>
                  <a:gd name="T16" fmla="*/ 0 w 527"/>
                  <a:gd name="T17" fmla="*/ 198380 h 527"/>
                  <a:gd name="T18" fmla="*/ 11640 w 527"/>
                  <a:gd name="T19" fmla="*/ 163461 h 527"/>
                  <a:gd name="T20" fmla="*/ 23785 w 527"/>
                  <a:gd name="T21" fmla="*/ 244939 h 527"/>
                  <a:gd name="T22" fmla="*/ 11640 w 527"/>
                  <a:gd name="T23" fmla="*/ 242915 h 527"/>
                  <a:gd name="T24" fmla="*/ 36943 w 527"/>
                  <a:gd name="T25" fmla="*/ 254554 h 527"/>
                  <a:gd name="T26" fmla="*/ 11640 w 527"/>
                  <a:gd name="T27" fmla="*/ 266700 h 527"/>
                  <a:gd name="T28" fmla="*/ 0 w 527"/>
                  <a:gd name="T29" fmla="*/ 244939 h 527"/>
                  <a:gd name="T30" fmla="*/ 23785 w 527"/>
                  <a:gd name="T31" fmla="*/ 244939 h 527"/>
                  <a:gd name="T32" fmla="*/ 95648 w 527"/>
                  <a:gd name="T33" fmla="*/ 242915 h 527"/>
                  <a:gd name="T34" fmla="*/ 95648 w 527"/>
                  <a:gd name="T35" fmla="*/ 266700 h 527"/>
                  <a:gd name="T36" fmla="*/ 60223 w 527"/>
                  <a:gd name="T37" fmla="*/ 254554 h 527"/>
                  <a:gd name="T38" fmla="*/ 142206 w 527"/>
                  <a:gd name="T39" fmla="*/ 242915 h 527"/>
                  <a:gd name="T40" fmla="*/ 177125 w 527"/>
                  <a:gd name="T41" fmla="*/ 254554 h 527"/>
                  <a:gd name="T42" fmla="*/ 142206 w 527"/>
                  <a:gd name="T43" fmla="*/ 266700 h 527"/>
                  <a:gd name="T44" fmla="*/ 142206 w 527"/>
                  <a:gd name="T45" fmla="*/ 242915 h 527"/>
                  <a:gd name="T46" fmla="*/ 235324 w 527"/>
                  <a:gd name="T47" fmla="*/ 242915 h 527"/>
                  <a:gd name="T48" fmla="*/ 235324 w 527"/>
                  <a:gd name="T49" fmla="*/ 266700 h 527"/>
                  <a:gd name="T50" fmla="*/ 200405 w 527"/>
                  <a:gd name="T51" fmla="*/ 254554 h 527"/>
                  <a:gd name="T52" fmla="*/ 242915 w 527"/>
                  <a:gd name="T53" fmla="*/ 227732 h 527"/>
                  <a:gd name="T54" fmla="*/ 254554 w 527"/>
                  <a:gd name="T55" fmla="*/ 192813 h 527"/>
                  <a:gd name="T56" fmla="*/ 266700 w 527"/>
                  <a:gd name="T57" fmla="*/ 227732 h 527"/>
                  <a:gd name="T58" fmla="*/ 242915 w 527"/>
                  <a:gd name="T59" fmla="*/ 227732 h 527"/>
                  <a:gd name="T60" fmla="*/ 242915 w 527"/>
                  <a:gd name="T61" fmla="*/ 134109 h 527"/>
                  <a:gd name="T62" fmla="*/ 266700 w 527"/>
                  <a:gd name="T63" fmla="*/ 134109 h 527"/>
                  <a:gd name="T64" fmla="*/ 254554 w 527"/>
                  <a:gd name="T65" fmla="*/ 169534 h 527"/>
                  <a:gd name="T66" fmla="*/ 242915 w 527"/>
                  <a:gd name="T67" fmla="*/ 87550 h 527"/>
                  <a:gd name="T68" fmla="*/ 254554 w 527"/>
                  <a:gd name="T69" fmla="*/ 52631 h 527"/>
                  <a:gd name="T70" fmla="*/ 266700 w 527"/>
                  <a:gd name="T71" fmla="*/ 87550 h 527"/>
                  <a:gd name="T72" fmla="*/ 242915 w 527"/>
                  <a:gd name="T73" fmla="*/ 87550 h 527"/>
                  <a:gd name="T74" fmla="*/ 242915 w 527"/>
                  <a:gd name="T75" fmla="*/ 11640 h 527"/>
                  <a:gd name="T76" fmla="*/ 237348 w 527"/>
                  <a:gd name="T77" fmla="*/ 23785 h 527"/>
                  <a:gd name="T78" fmla="*/ 237348 w 527"/>
                  <a:gd name="T79" fmla="*/ 0 h 527"/>
                  <a:gd name="T80" fmla="*/ 266700 w 527"/>
                  <a:gd name="T81" fmla="*/ 11640 h 527"/>
                  <a:gd name="T82" fmla="*/ 254554 w 527"/>
                  <a:gd name="T83" fmla="*/ 29352 h 527"/>
                  <a:gd name="T84" fmla="*/ 190789 w 527"/>
                  <a:gd name="T85" fmla="*/ 23785 h 527"/>
                  <a:gd name="T86" fmla="*/ 155870 w 527"/>
                  <a:gd name="T87" fmla="*/ 11640 h 527"/>
                  <a:gd name="T88" fmla="*/ 190789 w 527"/>
                  <a:gd name="T89" fmla="*/ 0 h 527"/>
                  <a:gd name="T90" fmla="*/ 190789 w 527"/>
                  <a:gd name="T91" fmla="*/ 23785 h 527"/>
                  <a:gd name="T92" fmla="*/ 97166 w 527"/>
                  <a:gd name="T93" fmla="*/ 23785 h 527"/>
                  <a:gd name="T94" fmla="*/ 97166 w 527"/>
                  <a:gd name="T95" fmla="*/ 0 h 527"/>
                  <a:gd name="T96" fmla="*/ 132591 w 527"/>
                  <a:gd name="T97" fmla="*/ 11640 h 527"/>
                  <a:gd name="T98" fmla="*/ 50607 w 527"/>
                  <a:gd name="T99" fmla="*/ 23785 h 527"/>
                  <a:gd name="T100" fmla="*/ 15688 w 527"/>
                  <a:gd name="T101" fmla="*/ 11640 h 527"/>
                  <a:gd name="T102" fmla="*/ 50607 w 527"/>
                  <a:gd name="T103" fmla="*/ 0 h 527"/>
                  <a:gd name="T104" fmla="*/ 50607 w 527"/>
                  <a:gd name="T105" fmla="*/ 23785 h 527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527" h="527">
                    <a:moveTo>
                      <a:pt x="47" y="70"/>
                    </a:moveTo>
                    <a:lnTo>
                      <a:pt x="47" y="116"/>
                    </a:lnTo>
                    <a:cubicBezTo>
                      <a:pt x="47" y="128"/>
                      <a:pt x="36" y="139"/>
                      <a:pt x="23" y="139"/>
                    </a:cubicBezTo>
                    <a:cubicBezTo>
                      <a:pt x="11" y="139"/>
                      <a:pt x="0" y="128"/>
                      <a:pt x="0" y="116"/>
                    </a:cubicBezTo>
                    <a:lnTo>
                      <a:pt x="0" y="70"/>
                    </a:lnTo>
                    <a:cubicBezTo>
                      <a:pt x="0" y="57"/>
                      <a:pt x="11" y="47"/>
                      <a:pt x="23" y="47"/>
                    </a:cubicBezTo>
                    <a:cubicBezTo>
                      <a:pt x="36" y="47"/>
                      <a:pt x="47" y="57"/>
                      <a:pt x="47" y="70"/>
                    </a:cubicBezTo>
                    <a:close/>
                    <a:moveTo>
                      <a:pt x="47" y="208"/>
                    </a:moveTo>
                    <a:lnTo>
                      <a:pt x="47" y="254"/>
                    </a:lnTo>
                    <a:cubicBezTo>
                      <a:pt x="47" y="267"/>
                      <a:pt x="36" y="277"/>
                      <a:pt x="23" y="277"/>
                    </a:cubicBezTo>
                    <a:cubicBezTo>
                      <a:pt x="11" y="277"/>
                      <a:pt x="0" y="267"/>
                      <a:pt x="0" y="254"/>
                    </a:cubicBezTo>
                    <a:lnTo>
                      <a:pt x="0" y="208"/>
                    </a:lnTo>
                    <a:cubicBezTo>
                      <a:pt x="0" y="195"/>
                      <a:pt x="11" y="185"/>
                      <a:pt x="23" y="185"/>
                    </a:cubicBezTo>
                    <a:cubicBezTo>
                      <a:pt x="36" y="185"/>
                      <a:pt x="47" y="195"/>
                      <a:pt x="47" y="208"/>
                    </a:cubicBezTo>
                    <a:close/>
                    <a:moveTo>
                      <a:pt x="47" y="346"/>
                    </a:moveTo>
                    <a:lnTo>
                      <a:pt x="47" y="392"/>
                    </a:lnTo>
                    <a:cubicBezTo>
                      <a:pt x="47" y="405"/>
                      <a:pt x="36" y="415"/>
                      <a:pt x="23" y="415"/>
                    </a:cubicBezTo>
                    <a:cubicBezTo>
                      <a:pt x="11" y="415"/>
                      <a:pt x="0" y="405"/>
                      <a:pt x="0" y="392"/>
                    </a:cubicBezTo>
                    <a:lnTo>
                      <a:pt x="0" y="346"/>
                    </a:lnTo>
                    <a:cubicBezTo>
                      <a:pt x="0" y="333"/>
                      <a:pt x="11" y="323"/>
                      <a:pt x="23" y="323"/>
                    </a:cubicBezTo>
                    <a:cubicBezTo>
                      <a:pt x="36" y="323"/>
                      <a:pt x="47" y="333"/>
                      <a:pt x="47" y="346"/>
                    </a:cubicBezTo>
                    <a:close/>
                    <a:moveTo>
                      <a:pt x="47" y="484"/>
                    </a:moveTo>
                    <a:lnTo>
                      <a:pt x="47" y="503"/>
                    </a:lnTo>
                    <a:lnTo>
                      <a:pt x="23" y="480"/>
                    </a:lnTo>
                    <a:lnTo>
                      <a:pt x="50" y="480"/>
                    </a:lnTo>
                    <a:cubicBezTo>
                      <a:pt x="63" y="480"/>
                      <a:pt x="73" y="491"/>
                      <a:pt x="73" y="503"/>
                    </a:cubicBezTo>
                    <a:cubicBezTo>
                      <a:pt x="73" y="516"/>
                      <a:pt x="63" y="527"/>
                      <a:pt x="50" y="527"/>
                    </a:cubicBezTo>
                    <a:lnTo>
                      <a:pt x="23" y="527"/>
                    </a:lnTo>
                    <a:cubicBezTo>
                      <a:pt x="11" y="527"/>
                      <a:pt x="0" y="516"/>
                      <a:pt x="0" y="503"/>
                    </a:cubicBezTo>
                    <a:lnTo>
                      <a:pt x="0" y="484"/>
                    </a:lnTo>
                    <a:cubicBezTo>
                      <a:pt x="0" y="472"/>
                      <a:pt x="11" y="461"/>
                      <a:pt x="23" y="461"/>
                    </a:cubicBezTo>
                    <a:cubicBezTo>
                      <a:pt x="36" y="461"/>
                      <a:pt x="47" y="472"/>
                      <a:pt x="47" y="484"/>
                    </a:cubicBezTo>
                    <a:close/>
                    <a:moveTo>
                      <a:pt x="143" y="480"/>
                    </a:moveTo>
                    <a:lnTo>
                      <a:pt x="189" y="480"/>
                    </a:lnTo>
                    <a:cubicBezTo>
                      <a:pt x="201" y="480"/>
                      <a:pt x="212" y="491"/>
                      <a:pt x="212" y="503"/>
                    </a:cubicBezTo>
                    <a:cubicBezTo>
                      <a:pt x="212" y="516"/>
                      <a:pt x="201" y="527"/>
                      <a:pt x="189" y="527"/>
                    </a:cubicBezTo>
                    <a:lnTo>
                      <a:pt x="143" y="527"/>
                    </a:lnTo>
                    <a:cubicBezTo>
                      <a:pt x="130" y="527"/>
                      <a:pt x="119" y="516"/>
                      <a:pt x="119" y="503"/>
                    </a:cubicBezTo>
                    <a:cubicBezTo>
                      <a:pt x="119" y="491"/>
                      <a:pt x="130" y="480"/>
                      <a:pt x="143" y="480"/>
                    </a:cubicBezTo>
                    <a:close/>
                    <a:moveTo>
                      <a:pt x="281" y="480"/>
                    </a:moveTo>
                    <a:lnTo>
                      <a:pt x="327" y="480"/>
                    </a:lnTo>
                    <a:cubicBezTo>
                      <a:pt x="340" y="480"/>
                      <a:pt x="350" y="491"/>
                      <a:pt x="350" y="503"/>
                    </a:cubicBezTo>
                    <a:cubicBezTo>
                      <a:pt x="350" y="516"/>
                      <a:pt x="340" y="527"/>
                      <a:pt x="327" y="527"/>
                    </a:cubicBezTo>
                    <a:lnTo>
                      <a:pt x="281" y="527"/>
                    </a:lnTo>
                    <a:cubicBezTo>
                      <a:pt x="268" y="527"/>
                      <a:pt x="258" y="516"/>
                      <a:pt x="258" y="503"/>
                    </a:cubicBezTo>
                    <a:cubicBezTo>
                      <a:pt x="258" y="491"/>
                      <a:pt x="268" y="480"/>
                      <a:pt x="281" y="480"/>
                    </a:cubicBezTo>
                    <a:close/>
                    <a:moveTo>
                      <a:pt x="419" y="480"/>
                    </a:moveTo>
                    <a:lnTo>
                      <a:pt x="465" y="480"/>
                    </a:lnTo>
                    <a:cubicBezTo>
                      <a:pt x="478" y="480"/>
                      <a:pt x="488" y="491"/>
                      <a:pt x="488" y="503"/>
                    </a:cubicBezTo>
                    <a:cubicBezTo>
                      <a:pt x="488" y="516"/>
                      <a:pt x="478" y="527"/>
                      <a:pt x="465" y="527"/>
                    </a:cubicBezTo>
                    <a:lnTo>
                      <a:pt x="419" y="527"/>
                    </a:lnTo>
                    <a:cubicBezTo>
                      <a:pt x="406" y="527"/>
                      <a:pt x="396" y="516"/>
                      <a:pt x="396" y="503"/>
                    </a:cubicBezTo>
                    <a:cubicBezTo>
                      <a:pt x="396" y="491"/>
                      <a:pt x="406" y="480"/>
                      <a:pt x="419" y="480"/>
                    </a:cubicBezTo>
                    <a:close/>
                    <a:moveTo>
                      <a:pt x="480" y="450"/>
                    </a:moveTo>
                    <a:lnTo>
                      <a:pt x="480" y="404"/>
                    </a:lnTo>
                    <a:cubicBezTo>
                      <a:pt x="480" y="391"/>
                      <a:pt x="491" y="381"/>
                      <a:pt x="503" y="381"/>
                    </a:cubicBezTo>
                    <a:cubicBezTo>
                      <a:pt x="516" y="381"/>
                      <a:pt x="527" y="391"/>
                      <a:pt x="527" y="404"/>
                    </a:cubicBezTo>
                    <a:lnTo>
                      <a:pt x="527" y="450"/>
                    </a:lnTo>
                    <a:cubicBezTo>
                      <a:pt x="527" y="462"/>
                      <a:pt x="516" y="473"/>
                      <a:pt x="503" y="473"/>
                    </a:cubicBezTo>
                    <a:cubicBezTo>
                      <a:pt x="491" y="473"/>
                      <a:pt x="480" y="462"/>
                      <a:pt x="480" y="450"/>
                    </a:cubicBezTo>
                    <a:close/>
                    <a:moveTo>
                      <a:pt x="480" y="311"/>
                    </a:moveTo>
                    <a:lnTo>
                      <a:pt x="480" y="265"/>
                    </a:lnTo>
                    <a:cubicBezTo>
                      <a:pt x="480" y="253"/>
                      <a:pt x="491" y="242"/>
                      <a:pt x="503" y="242"/>
                    </a:cubicBezTo>
                    <a:cubicBezTo>
                      <a:pt x="516" y="242"/>
                      <a:pt x="527" y="253"/>
                      <a:pt x="527" y="265"/>
                    </a:cubicBezTo>
                    <a:lnTo>
                      <a:pt x="527" y="311"/>
                    </a:lnTo>
                    <a:cubicBezTo>
                      <a:pt x="527" y="324"/>
                      <a:pt x="516" y="335"/>
                      <a:pt x="503" y="335"/>
                    </a:cubicBezTo>
                    <a:cubicBezTo>
                      <a:pt x="491" y="335"/>
                      <a:pt x="480" y="324"/>
                      <a:pt x="480" y="311"/>
                    </a:cubicBezTo>
                    <a:close/>
                    <a:moveTo>
                      <a:pt x="480" y="173"/>
                    </a:moveTo>
                    <a:lnTo>
                      <a:pt x="480" y="127"/>
                    </a:lnTo>
                    <a:cubicBezTo>
                      <a:pt x="480" y="114"/>
                      <a:pt x="491" y="104"/>
                      <a:pt x="503" y="104"/>
                    </a:cubicBezTo>
                    <a:cubicBezTo>
                      <a:pt x="516" y="104"/>
                      <a:pt x="527" y="114"/>
                      <a:pt x="527" y="127"/>
                    </a:cubicBezTo>
                    <a:lnTo>
                      <a:pt x="527" y="173"/>
                    </a:lnTo>
                    <a:cubicBezTo>
                      <a:pt x="527" y="186"/>
                      <a:pt x="516" y="196"/>
                      <a:pt x="503" y="196"/>
                    </a:cubicBezTo>
                    <a:cubicBezTo>
                      <a:pt x="491" y="196"/>
                      <a:pt x="480" y="186"/>
                      <a:pt x="480" y="173"/>
                    </a:cubicBezTo>
                    <a:close/>
                    <a:moveTo>
                      <a:pt x="480" y="35"/>
                    </a:moveTo>
                    <a:lnTo>
                      <a:pt x="480" y="23"/>
                    </a:lnTo>
                    <a:lnTo>
                      <a:pt x="503" y="47"/>
                    </a:lnTo>
                    <a:lnTo>
                      <a:pt x="469" y="47"/>
                    </a:lnTo>
                    <a:cubicBezTo>
                      <a:pt x="456" y="47"/>
                      <a:pt x="446" y="36"/>
                      <a:pt x="446" y="23"/>
                    </a:cubicBezTo>
                    <a:cubicBezTo>
                      <a:pt x="446" y="11"/>
                      <a:pt x="456" y="0"/>
                      <a:pt x="469" y="0"/>
                    </a:cubicBezTo>
                    <a:lnTo>
                      <a:pt x="503" y="0"/>
                    </a:lnTo>
                    <a:cubicBezTo>
                      <a:pt x="516" y="0"/>
                      <a:pt x="527" y="11"/>
                      <a:pt x="527" y="23"/>
                    </a:cubicBezTo>
                    <a:lnTo>
                      <a:pt x="527" y="35"/>
                    </a:lnTo>
                    <a:cubicBezTo>
                      <a:pt x="527" y="48"/>
                      <a:pt x="516" y="58"/>
                      <a:pt x="503" y="58"/>
                    </a:cubicBezTo>
                    <a:cubicBezTo>
                      <a:pt x="491" y="58"/>
                      <a:pt x="480" y="48"/>
                      <a:pt x="480" y="35"/>
                    </a:cubicBezTo>
                    <a:close/>
                    <a:moveTo>
                      <a:pt x="377" y="47"/>
                    </a:moveTo>
                    <a:lnTo>
                      <a:pt x="331" y="47"/>
                    </a:lnTo>
                    <a:cubicBezTo>
                      <a:pt x="318" y="47"/>
                      <a:pt x="308" y="36"/>
                      <a:pt x="308" y="23"/>
                    </a:cubicBezTo>
                    <a:cubicBezTo>
                      <a:pt x="308" y="11"/>
                      <a:pt x="318" y="0"/>
                      <a:pt x="331" y="0"/>
                    </a:cubicBezTo>
                    <a:lnTo>
                      <a:pt x="377" y="0"/>
                    </a:lnTo>
                    <a:cubicBezTo>
                      <a:pt x="389" y="0"/>
                      <a:pt x="400" y="11"/>
                      <a:pt x="400" y="23"/>
                    </a:cubicBezTo>
                    <a:cubicBezTo>
                      <a:pt x="400" y="36"/>
                      <a:pt x="389" y="47"/>
                      <a:pt x="377" y="47"/>
                    </a:cubicBezTo>
                    <a:close/>
                    <a:moveTo>
                      <a:pt x="239" y="47"/>
                    </a:moveTo>
                    <a:lnTo>
                      <a:pt x="192" y="47"/>
                    </a:lnTo>
                    <a:cubicBezTo>
                      <a:pt x="180" y="47"/>
                      <a:pt x="169" y="36"/>
                      <a:pt x="169" y="23"/>
                    </a:cubicBezTo>
                    <a:cubicBezTo>
                      <a:pt x="169" y="11"/>
                      <a:pt x="180" y="0"/>
                      <a:pt x="192" y="0"/>
                    </a:cubicBezTo>
                    <a:lnTo>
                      <a:pt x="239" y="0"/>
                    </a:lnTo>
                    <a:cubicBezTo>
                      <a:pt x="251" y="0"/>
                      <a:pt x="262" y="11"/>
                      <a:pt x="262" y="23"/>
                    </a:cubicBezTo>
                    <a:cubicBezTo>
                      <a:pt x="262" y="36"/>
                      <a:pt x="251" y="47"/>
                      <a:pt x="239" y="47"/>
                    </a:cubicBezTo>
                    <a:close/>
                    <a:moveTo>
                      <a:pt x="100" y="47"/>
                    </a:moveTo>
                    <a:lnTo>
                      <a:pt x="54" y="47"/>
                    </a:lnTo>
                    <a:cubicBezTo>
                      <a:pt x="41" y="47"/>
                      <a:pt x="31" y="36"/>
                      <a:pt x="31" y="23"/>
                    </a:cubicBezTo>
                    <a:cubicBezTo>
                      <a:pt x="31" y="11"/>
                      <a:pt x="41" y="0"/>
                      <a:pt x="54" y="0"/>
                    </a:cubicBezTo>
                    <a:lnTo>
                      <a:pt x="100" y="0"/>
                    </a:lnTo>
                    <a:cubicBezTo>
                      <a:pt x="113" y="0"/>
                      <a:pt x="123" y="11"/>
                      <a:pt x="123" y="23"/>
                    </a:cubicBezTo>
                    <a:cubicBezTo>
                      <a:pt x="123" y="36"/>
                      <a:pt x="113" y="47"/>
                      <a:pt x="100" y="47"/>
                    </a:cubicBezTo>
                    <a:close/>
                  </a:path>
                </a:pathLst>
              </a:custGeom>
              <a:solidFill>
                <a:srgbClr val="000000"/>
              </a:solidFill>
              <a:ln w="8255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56" name="Rectangle 54"/>
              <p:cNvSpPr>
                <a:spLocks noChangeArrowheads="1"/>
              </p:cNvSpPr>
              <p:nvPr/>
            </p:nvSpPr>
            <p:spPr bwMode="auto">
              <a:xfrm>
                <a:off x="3388489" y="3773328"/>
                <a:ext cx="100954" cy="267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1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C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7" name="Rectangle 57"/>
            <p:cNvSpPr>
              <a:spLocks noChangeArrowheads="1"/>
            </p:cNvSpPr>
            <p:nvPr/>
          </p:nvSpPr>
          <p:spPr bwMode="auto">
            <a:xfrm>
              <a:off x="286374" y="1399858"/>
              <a:ext cx="339689" cy="10541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58" name="Rectangle 58"/>
            <p:cNvSpPr>
              <a:spLocks noChangeArrowheads="1"/>
            </p:cNvSpPr>
            <p:nvPr/>
          </p:nvSpPr>
          <p:spPr bwMode="auto">
            <a:xfrm>
              <a:off x="285101" y="1401445"/>
              <a:ext cx="339689" cy="10541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362" name="Groep 361"/>
            <p:cNvGrpSpPr/>
            <p:nvPr/>
          </p:nvGrpSpPr>
          <p:grpSpPr>
            <a:xfrm>
              <a:off x="299866" y="1399858"/>
              <a:ext cx="318578" cy="126206"/>
              <a:chOff x="264147" y="1121252"/>
              <a:chExt cx="318578" cy="126206"/>
            </a:xfrm>
          </p:grpSpPr>
          <p:sp>
            <p:nvSpPr>
              <p:cNvPr id="59" name="Rectangle 59"/>
              <p:cNvSpPr>
                <a:spLocks noChangeArrowheads="1"/>
              </p:cNvSpPr>
              <p:nvPr/>
            </p:nvSpPr>
            <p:spPr bwMode="auto">
              <a:xfrm>
                <a:off x="264147" y="1121252"/>
                <a:ext cx="180956" cy="12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ZKL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60"/>
              <p:cNvSpPr>
                <a:spLocks noChangeArrowheads="1"/>
              </p:cNvSpPr>
              <p:nvPr/>
            </p:nvSpPr>
            <p:spPr bwMode="auto">
              <a:xfrm>
                <a:off x="434309" y="1121252"/>
                <a:ext cx="28572" cy="12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61"/>
              <p:cNvSpPr>
                <a:spLocks noChangeArrowheads="1"/>
              </p:cNvSpPr>
              <p:nvPr/>
            </p:nvSpPr>
            <p:spPr bwMode="auto">
              <a:xfrm>
                <a:off x="470342" y="1123633"/>
                <a:ext cx="57144" cy="12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62"/>
              <p:cNvSpPr>
                <a:spLocks noChangeArrowheads="1"/>
              </p:cNvSpPr>
              <p:nvPr/>
            </p:nvSpPr>
            <p:spPr bwMode="auto">
              <a:xfrm>
                <a:off x="535105" y="1123633"/>
                <a:ext cx="47620" cy="1238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3" name="Rectangle 63"/>
            <p:cNvSpPr>
              <a:spLocks noChangeArrowheads="1"/>
            </p:cNvSpPr>
            <p:nvPr/>
          </p:nvSpPr>
          <p:spPr bwMode="auto">
            <a:xfrm>
              <a:off x="737649" y="1402239"/>
              <a:ext cx="345820" cy="10541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4" name="Rectangle 64"/>
            <p:cNvSpPr>
              <a:spLocks noChangeArrowheads="1"/>
            </p:cNvSpPr>
            <p:nvPr/>
          </p:nvSpPr>
          <p:spPr bwMode="auto">
            <a:xfrm>
              <a:off x="735268" y="1401445"/>
              <a:ext cx="343438" cy="10541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pic>
          <p:nvPicPr>
            <p:cNvPr id="322" name="Picture 6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43" y="4323715"/>
              <a:ext cx="177781" cy="2673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3" name="Groep 362"/>
            <p:cNvGrpSpPr/>
            <p:nvPr/>
          </p:nvGrpSpPr>
          <p:grpSpPr>
            <a:xfrm>
              <a:off x="335260" y="4848860"/>
              <a:ext cx="250798" cy="125730"/>
              <a:chOff x="335260" y="4848860"/>
              <a:chExt cx="250798" cy="125730"/>
            </a:xfrm>
          </p:grpSpPr>
          <p:sp>
            <p:nvSpPr>
              <p:cNvPr id="68" name="Oval 69"/>
              <p:cNvSpPr>
                <a:spLocks noChangeArrowheads="1"/>
              </p:cNvSpPr>
              <p:nvPr/>
            </p:nvSpPr>
            <p:spPr bwMode="auto">
              <a:xfrm>
                <a:off x="335260" y="4848860"/>
                <a:ext cx="250798" cy="115570"/>
              </a:xfrm>
              <a:prstGeom prst="ellipse">
                <a:avLst/>
              </a:prstGeom>
              <a:solidFill>
                <a:srgbClr val="8DB1E2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69" name="Oval 70"/>
              <p:cNvSpPr>
                <a:spLocks noChangeArrowheads="1"/>
              </p:cNvSpPr>
              <p:nvPr/>
            </p:nvSpPr>
            <p:spPr bwMode="auto">
              <a:xfrm>
                <a:off x="335260" y="4848860"/>
                <a:ext cx="250798" cy="115570"/>
              </a:xfrm>
              <a:prstGeom prst="ellipse">
                <a:avLst/>
              </a:pr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0" name="Rectangle 71"/>
              <p:cNvSpPr>
                <a:spLocks noChangeArrowheads="1"/>
              </p:cNvSpPr>
              <p:nvPr/>
            </p:nvSpPr>
            <p:spPr bwMode="auto">
              <a:xfrm>
                <a:off x="419706" y="4849495"/>
                <a:ext cx="88256" cy="125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RL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64" name="Groep 363"/>
            <p:cNvGrpSpPr/>
            <p:nvPr/>
          </p:nvGrpSpPr>
          <p:grpSpPr>
            <a:xfrm>
              <a:off x="335260" y="5203825"/>
              <a:ext cx="250798" cy="127000"/>
              <a:chOff x="335260" y="5203825"/>
              <a:chExt cx="250798" cy="127000"/>
            </a:xfrm>
          </p:grpSpPr>
          <p:sp>
            <p:nvSpPr>
              <p:cNvPr id="71" name="Oval 72"/>
              <p:cNvSpPr>
                <a:spLocks noChangeArrowheads="1"/>
              </p:cNvSpPr>
              <p:nvPr/>
            </p:nvSpPr>
            <p:spPr bwMode="auto">
              <a:xfrm>
                <a:off x="335260" y="5203825"/>
                <a:ext cx="250798" cy="114935"/>
              </a:xfrm>
              <a:prstGeom prst="ellipse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2" name="Oval 73"/>
              <p:cNvSpPr>
                <a:spLocks noChangeArrowheads="1"/>
              </p:cNvSpPr>
              <p:nvPr/>
            </p:nvSpPr>
            <p:spPr bwMode="auto">
              <a:xfrm>
                <a:off x="335260" y="5203825"/>
                <a:ext cx="250798" cy="114935"/>
              </a:xfrm>
              <a:prstGeom prst="ellipse">
                <a:avLst/>
              </a:prstGeom>
              <a:noFill/>
              <a:ln w="571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73" name="Rectangle 74"/>
              <p:cNvSpPr>
                <a:spLocks noChangeArrowheads="1"/>
              </p:cNvSpPr>
              <p:nvPr/>
            </p:nvSpPr>
            <p:spPr bwMode="auto">
              <a:xfrm>
                <a:off x="413039" y="5205730"/>
                <a:ext cx="75557" cy="125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LL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354943" y="5553075"/>
              <a:ext cx="242544" cy="88900"/>
            </a:xfrm>
            <a:prstGeom prst="rect">
              <a:avLst/>
            </a:prstGeom>
            <a:solidFill>
              <a:srgbClr val="8DB1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5" name="Rectangle 76"/>
            <p:cNvSpPr>
              <a:spLocks noChangeArrowheads="1"/>
            </p:cNvSpPr>
            <p:nvPr/>
          </p:nvSpPr>
          <p:spPr bwMode="auto">
            <a:xfrm>
              <a:off x="354943" y="5553075"/>
              <a:ext cx="242544" cy="88900"/>
            </a:xfrm>
            <a:prstGeom prst="rect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427326" y="5544820"/>
              <a:ext cx="88256" cy="125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nl-NL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RL</a:t>
              </a:r>
              <a:endParaRPr kumimoji="0" lang="en-US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8"/>
            <p:cNvSpPr>
              <a:spLocks noChangeArrowheads="1"/>
            </p:cNvSpPr>
            <p:nvPr/>
          </p:nvSpPr>
          <p:spPr bwMode="auto">
            <a:xfrm>
              <a:off x="346689" y="5892165"/>
              <a:ext cx="250798" cy="9715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8" name="Rectangle 79"/>
            <p:cNvSpPr>
              <a:spLocks noChangeArrowheads="1"/>
            </p:cNvSpPr>
            <p:nvPr/>
          </p:nvSpPr>
          <p:spPr bwMode="auto">
            <a:xfrm>
              <a:off x="346689" y="5892165"/>
              <a:ext cx="250798" cy="97155"/>
            </a:xfrm>
            <a:prstGeom prst="rect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9" name="Rectangle 80"/>
            <p:cNvSpPr>
              <a:spLocks noChangeArrowheads="1"/>
            </p:cNvSpPr>
            <p:nvPr/>
          </p:nvSpPr>
          <p:spPr bwMode="auto">
            <a:xfrm>
              <a:off x="435580" y="5884545"/>
              <a:ext cx="75557" cy="1250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nl-NL" sz="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Segoe UI" panose="020B050204020402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LL</a:t>
              </a:r>
              <a:endParaRPr kumimoji="0" lang="en-US" altLang="nl-N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81"/>
            <p:cNvSpPr>
              <a:spLocks noChangeArrowheads="1"/>
            </p:cNvSpPr>
            <p:nvPr/>
          </p:nvSpPr>
          <p:spPr bwMode="auto">
            <a:xfrm>
              <a:off x="1212130" y="1681004"/>
              <a:ext cx="186952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1000" dirty="0" err="1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Overwegsleutelen</a:t>
              </a:r>
              <a:r>
                <a:rPr lang="en-US" altLang="nl-NL" sz="10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(A </a:t>
              </a:r>
              <a:r>
                <a:rPr lang="en-US" altLang="nl-NL" sz="1000" dirty="0" err="1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sleutel</a:t>
              </a:r>
              <a:r>
                <a:rPr lang="en-US" altLang="nl-NL" sz="10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81" name="Rectangle 82"/>
            <p:cNvSpPr>
              <a:spLocks noChangeArrowheads="1"/>
            </p:cNvSpPr>
            <p:nvPr/>
          </p:nvSpPr>
          <p:spPr bwMode="auto">
            <a:xfrm>
              <a:off x="1212130" y="1985962"/>
              <a:ext cx="44563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Sein 513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Rectangle 84"/>
            <p:cNvSpPr>
              <a:spLocks noChangeArrowheads="1"/>
            </p:cNvSpPr>
            <p:nvPr/>
          </p:nvSpPr>
          <p:spPr bwMode="auto">
            <a:xfrm>
              <a:off x="1212130" y="2257742"/>
              <a:ext cx="8672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Begin / </a:t>
              </a: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Einde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BD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Stop, bel LWB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1212130" y="2851944"/>
              <a:ext cx="95058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1000" dirty="0" err="1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Paginanummering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Rectangle 91"/>
            <p:cNvSpPr>
              <a:spLocks noChangeArrowheads="1"/>
            </p:cNvSpPr>
            <p:nvPr/>
          </p:nvSpPr>
          <p:spPr bwMode="auto">
            <a:xfrm>
              <a:off x="1212130" y="3929380"/>
              <a:ext cx="495328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10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Flashlight</a:t>
              </a:r>
            </a:p>
          </p:txBody>
        </p:sp>
        <p:sp>
          <p:nvSpPr>
            <p:cNvPr id="91" name="Rectangle 92"/>
            <p:cNvSpPr>
              <a:spLocks noChangeArrowheads="1"/>
            </p:cNvSpPr>
            <p:nvPr/>
          </p:nvSpPr>
          <p:spPr bwMode="auto">
            <a:xfrm>
              <a:off x="1212130" y="4392771"/>
              <a:ext cx="22923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Pion</a:t>
              </a:r>
            </a:p>
          </p:txBody>
        </p:sp>
        <p:sp>
          <p:nvSpPr>
            <p:cNvPr id="94" name="Rectangle 95"/>
            <p:cNvSpPr>
              <a:spLocks noChangeArrowheads="1"/>
            </p:cNvSpPr>
            <p:nvPr/>
          </p:nvSpPr>
          <p:spPr bwMode="auto">
            <a:xfrm>
              <a:off x="1212130" y="4828857"/>
              <a:ext cx="74058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Wisselklem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RL</a:t>
              </a:r>
              <a:endParaRPr kumimoji="0" lang="en-US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3" name="Rectangle 99"/>
            <p:cNvSpPr>
              <a:spLocks noChangeArrowheads="1"/>
            </p:cNvSpPr>
            <p:nvPr/>
          </p:nvSpPr>
          <p:spPr bwMode="auto">
            <a:xfrm>
              <a:off x="4572805" y="2392045"/>
              <a:ext cx="992259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Spoorverbindingen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4" name="Rectangle 100"/>
            <p:cNvSpPr>
              <a:spLocks noChangeArrowheads="1"/>
            </p:cNvSpPr>
            <p:nvPr/>
          </p:nvSpPr>
          <p:spPr bwMode="auto">
            <a:xfrm>
              <a:off x="4572805" y="3285490"/>
              <a:ext cx="125194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Buitendienst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periodes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/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werkplekken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27" name="Rectangle 103"/>
            <p:cNvSpPr>
              <a:spLocks noChangeArrowheads="1"/>
            </p:cNvSpPr>
            <p:nvPr/>
          </p:nvSpPr>
          <p:spPr bwMode="auto">
            <a:xfrm>
              <a:off x="4572805" y="3783965"/>
              <a:ext cx="101951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Periode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i.o.m.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TRDL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57" name="Groep 356"/>
            <p:cNvGrpSpPr/>
            <p:nvPr/>
          </p:nvGrpSpPr>
          <p:grpSpPr>
            <a:xfrm>
              <a:off x="306054" y="3289300"/>
              <a:ext cx="226671" cy="372110"/>
              <a:chOff x="306054" y="3289300"/>
              <a:chExt cx="226671" cy="372110"/>
            </a:xfrm>
          </p:grpSpPr>
          <p:sp>
            <p:nvSpPr>
              <p:cNvPr id="334" name="Freeform 110"/>
              <p:cNvSpPr>
                <a:spLocks/>
              </p:cNvSpPr>
              <p:nvPr/>
            </p:nvSpPr>
            <p:spPr bwMode="auto">
              <a:xfrm>
                <a:off x="306054" y="3289300"/>
                <a:ext cx="226671" cy="372110"/>
              </a:xfrm>
              <a:custGeom>
                <a:avLst/>
                <a:gdLst>
                  <a:gd name="T0" fmla="*/ 113665 w 357"/>
                  <a:gd name="T1" fmla="*/ 372110 h 586"/>
                  <a:gd name="T2" fmla="*/ 226695 w 357"/>
                  <a:gd name="T3" fmla="*/ 186055 h 586"/>
                  <a:gd name="T4" fmla="*/ 113665 w 357"/>
                  <a:gd name="T5" fmla="*/ 0 h 586"/>
                  <a:gd name="T6" fmla="*/ 0 w 357"/>
                  <a:gd name="T7" fmla="*/ 186055 h 586"/>
                  <a:gd name="T8" fmla="*/ 113665 w 357"/>
                  <a:gd name="T9" fmla="*/ 372110 h 5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7" h="586">
                    <a:moveTo>
                      <a:pt x="179" y="586"/>
                    </a:moveTo>
                    <a:lnTo>
                      <a:pt x="357" y="293"/>
                    </a:lnTo>
                    <a:lnTo>
                      <a:pt x="179" y="0"/>
                    </a:lnTo>
                    <a:lnTo>
                      <a:pt x="0" y="293"/>
                    </a:lnTo>
                    <a:lnTo>
                      <a:pt x="179" y="586"/>
                    </a:lnTo>
                    <a:close/>
                  </a:path>
                </a:pathLst>
              </a:custGeom>
              <a:solidFill>
                <a:srgbClr val="66F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5" name="Freeform 111"/>
              <p:cNvSpPr>
                <a:spLocks/>
              </p:cNvSpPr>
              <p:nvPr/>
            </p:nvSpPr>
            <p:spPr bwMode="auto">
              <a:xfrm>
                <a:off x="306054" y="3289300"/>
                <a:ext cx="226671" cy="372110"/>
              </a:xfrm>
              <a:custGeom>
                <a:avLst/>
                <a:gdLst>
                  <a:gd name="T0" fmla="*/ 113665 w 357"/>
                  <a:gd name="T1" fmla="*/ 372110 h 586"/>
                  <a:gd name="T2" fmla="*/ 226695 w 357"/>
                  <a:gd name="T3" fmla="*/ 186055 h 586"/>
                  <a:gd name="T4" fmla="*/ 113665 w 357"/>
                  <a:gd name="T5" fmla="*/ 0 h 586"/>
                  <a:gd name="T6" fmla="*/ 0 w 357"/>
                  <a:gd name="T7" fmla="*/ 186055 h 586"/>
                  <a:gd name="T8" fmla="*/ 113665 w 357"/>
                  <a:gd name="T9" fmla="*/ 372110 h 5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7" h="586">
                    <a:moveTo>
                      <a:pt x="179" y="586"/>
                    </a:moveTo>
                    <a:lnTo>
                      <a:pt x="357" y="293"/>
                    </a:lnTo>
                    <a:lnTo>
                      <a:pt x="179" y="0"/>
                    </a:lnTo>
                    <a:lnTo>
                      <a:pt x="0" y="293"/>
                    </a:lnTo>
                    <a:lnTo>
                      <a:pt x="179" y="586"/>
                    </a:lnTo>
                    <a:close/>
                  </a:path>
                </a:pathLst>
              </a:cu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6" name="Line 112"/>
              <p:cNvSpPr>
                <a:spLocks noChangeShapeType="1"/>
              </p:cNvSpPr>
              <p:nvPr/>
            </p:nvSpPr>
            <p:spPr bwMode="auto">
              <a:xfrm>
                <a:off x="306054" y="3475355"/>
                <a:ext cx="226671" cy="0"/>
              </a:xfrm>
              <a:prstGeom prst="lin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37" name="Rectangle 113"/>
              <p:cNvSpPr>
                <a:spLocks noChangeArrowheads="1"/>
              </p:cNvSpPr>
              <p:nvPr/>
            </p:nvSpPr>
            <p:spPr bwMode="auto">
              <a:xfrm>
                <a:off x="379071" y="3354070"/>
                <a:ext cx="69208" cy="125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In</a:t>
                </a:r>
                <a:endParaRPr kumimoji="0" lang="en-US" altLang="nl-NL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8" name="Rectangle 114"/>
              <p:cNvSpPr>
                <a:spLocks noChangeArrowheads="1"/>
              </p:cNvSpPr>
              <p:nvPr/>
            </p:nvSpPr>
            <p:spPr bwMode="auto">
              <a:xfrm>
                <a:off x="362563" y="3467100"/>
                <a:ext cx="107304" cy="125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nl-NL" sz="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egoe UI" panose="020B0502040204020203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Uit</a:t>
                </a:r>
                <a:endParaRPr kumimoji="0" lang="en-US" altLang="nl-NL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44" name="Rectangle 120"/>
            <p:cNvSpPr>
              <a:spLocks noChangeArrowheads="1"/>
            </p:cNvSpPr>
            <p:nvPr/>
          </p:nvSpPr>
          <p:spPr bwMode="auto">
            <a:xfrm>
              <a:off x="3348649" y="4348480"/>
              <a:ext cx="963192" cy="18605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5" name="Rectangle 121"/>
            <p:cNvSpPr>
              <a:spLocks noChangeArrowheads="1"/>
            </p:cNvSpPr>
            <p:nvPr/>
          </p:nvSpPr>
          <p:spPr bwMode="auto">
            <a:xfrm>
              <a:off x="3348649" y="4348480"/>
              <a:ext cx="963192" cy="186055"/>
            </a:xfrm>
            <a:prstGeom prst="rect">
              <a:avLst/>
            </a:prstGeom>
            <a:noFill/>
            <a:ln w="8255" cap="rnd">
              <a:solidFill>
                <a:srgbClr val="CCE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346" name="Rectangle 122"/>
            <p:cNvSpPr>
              <a:spLocks noChangeArrowheads="1"/>
            </p:cNvSpPr>
            <p:nvPr/>
          </p:nvSpPr>
          <p:spPr bwMode="auto">
            <a:xfrm>
              <a:off x="4572805" y="4347527"/>
              <a:ext cx="628377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err="1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Werklocatie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47" name="Rectangle 123"/>
            <p:cNvSpPr>
              <a:spLocks noChangeArrowheads="1"/>
            </p:cNvSpPr>
            <p:nvPr/>
          </p:nvSpPr>
          <p:spPr bwMode="auto">
            <a:xfrm>
              <a:off x="4572805" y="5726430"/>
              <a:ext cx="1473160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err="1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Rijweg</a:t>
              </a:r>
              <a:r>
                <a:rPr lang="en-US" altLang="nl-NL" sz="10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van spoor </a:t>
              </a:r>
              <a:r>
                <a:rPr lang="en-US" altLang="nl-NL" sz="1000" dirty="0" err="1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naar</a:t>
              </a:r>
              <a:r>
                <a:rPr lang="en-US" altLang="nl-NL" sz="1000" dirty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spoor</a:t>
              </a:r>
            </a:p>
          </p:txBody>
        </p:sp>
        <p:grpSp>
          <p:nvGrpSpPr>
            <p:cNvPr id="365" name="Groep 364"/>
            <p:cNvGrpSpPr/>
            <p:nvPr/>
          </p:nvGrpSpPr>
          <p:grpSpPr>
            <a:xfrm>
              <a:off x="3348649" y="5512435"/>
              <a:ext cx="1003193" cy="428625"/>
              <a:chOff x="3348649" y="5512435"/>
              <a:chExt cx="1003193" cy="428625"/>
            </a:xfrm>
          </p:grpSpPr>
          <p:sp>
            <p:nvSpPr>
              <p:cNvPr id="348" name="Freeform 124"/>
              <p:cNvSpPr>
                <a:spLocks/>
              </p:cNvSpPr>
              <p:nvPr/>
            </p:nvSpPr>
            <p:spPr bwMode="auto">
              <a:xfrm>
                <a:off x="3381030" y="5512435"/>
                <a:ext cx="809539" cy="186055"/>
              </a:xfrm>
              <a:custGeom>
                <a:avLst/>
                <a:gdLst>
                  <a:gd name="T0" fmla="*/ 0 w 1275"/>
                  <a:gd name="T1" fmla="*/ 0 h 293"/>
                  <a:gd name="T2" fmla="*/ 421005 w 1275"/>
                  <a:gd name="T3" fmla="*/ 0 h 293"/>
                  <a:gd name="T4" fmla="*/ 607060 w 1275"/>
                  <a:gd name="T5" fmla="*/ 186055 h 293"/>
                  <a:gd name="T6" fmla="*/ 809625 w 1275"/>
                  <a:gd name="T7" fmla="*/ 186055 h 2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75" h="293">
                    <a:moveTo>
                      <a:pt x="0" y="0"/>
                    </a:moveTo>
                    <a:lnTo>
                      <a:pt x="663" y="0"/>
                    </a:lnTo>
                    <a:lnTo>
                      <a:pt x="956" y="293"/>
                    </a:lnTo>
                    <a:lnTo>
                      <a:pt x="1275" y="293"/>
                    </a:lnTo>
                  </a:path>
                </a:pathLst>
              </a:custGeom>
              <a:noFill/>
              <a:ln w="32385" cap="rnd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49" name="Freeform 125"/>
              <p:cNvSpPr>
                <a:spLocks/>
              </p:cNvSpPr>
              <p:nvPr/>
            </p:nvSpPr>
            <p:spPr bwMode="auto">
              <a:xfrm>
                <a:off x="4174061" y="5633720"/>
                <a:ext cx="177781" cy="121285"/>
              </a:xfrm>
              <a:custGeom>
                <a:avLst/>
                <a:gdLst>
                  <a:gd name="T0" fmla="*/ 0 w 280"/>
                  <a:gd name="T1" fmla="*/ 0 h 191"/>
                  <a:gd name="T2" fmla="*/ 177800 w 280"/>
                  <a:gd name="T3" fmla="*/ 64770 h 191"/>
                  <a:gd name="T4" fmla="*/ 0 w 280"/>
                  <a:gd name="T5" fmla="*/ 121285 h 191"/>
                  <a:gd name="T6" fmla="*/ 0 w 280"/>
                  <a:gd name="T7" fmla="*/ 0 h 19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0" h="191">
                    <a:moveTo>
                      <a:pt x="0" y="0"/>
                    </a:moveTo>
                    <a:lnTo>
                      <a:pt x="280" y="102"/>
                    </a:lnTo>
                    <a:lnTo>
                      <a:pt x="0" y="1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0" name="Freeform 126"/>
              <p:cNvSpPr>
                <a:spLocks/>
              </p:cNvSpPr>
              <p:nvPr/>
            </p:nvSpPr>
            <p:spPr bwMode="auto">
              <a:xfrm>
                <a:off x="3510557" y="5755005"/>
                <a:ext cx="817158" cy="186055"/>
              </a:xfrm>
              <a:custGeom>
                <a:avLst/>
                <a:gdLst>
                  <a:gd name="T0" fmla="*/ 817245 w 1287"/>
                  <a:gd name="T1" fmla="*/ 186055 h 293"/>
                  <a:gd name="T2" fmla="*/ 388620 w 1287"/>
                  <a:gd name="T3" fmla="*/ 186055 h 293"/>
                  <a:gd name="T4" fmla="*/ 202565 w 1287"/>
                  <a:gd name="T5" fmla="*/ 0 h 293"/>
                  <a:gd name="T6" fmla="*/ 0 w 1287"/>
                  <a:gd name="T7" fmla="*/ 0 h 29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87" h="293">
                    <a:moveTo>
                      <a:pt x="1287" y="293"/>
                    </a:moveTo>
                    <a:lnTo>
                      <a:pt x="612" y="293"/>
                    </a:lnTo>
                    <a:lnTo>
                      <a:pt x="319" y="0"/>
                    </a:lnTo>
                    <a:lnTo>
                      <a:pt x="0" y="0"/>
                    </a:lnTo>
                  </a:path>
                </a:pathLst>
              </a:custGeom>
              <a:noFill/>
              <a:ln w="32385" cap="rnd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351" name="Freeform 127"/>
              <p:cNvSpPr>
                <a:spLocks/>
              </p:cNvSpPr>
              <p:nvPr/>
            </p:nvSpPr>
            <p:spPr bwMode="auto">
              <a:xfrm>
                <a:off x="3348649" y="5698490"/>
                <a:ext cx="177781" cy="121285"/>
              </a:xfrm>
              <a:custGeom>
                <a:avLst/>
                <a:gdLst>
                  <a:gd name="T0" fmla="*/ 177800 w 280"/>
                  <a:gd name="T1" fmla="*/ 121285 h 191"/>
                  <a:gd name="T2" fmla="*/ 0 w 280"/>
                  <a:gd name="T3" fmla="*/ 56515 h 191"/>
                  <a:gd name="T4" fmla="*/ 177800 w 280"/>
                  <a:gd name="T5" fmla="*/ 0 h 191"/>
                  <a:gd name="T6" fmla="*/ 177800 w 280"/>
                  <a:gd name="T7" fmla="*/ 121285 h 19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0" h="191">
                    <a:moveTo>
                      <a:pt x="280" y="191"/>
                    </a:moveTo>
                    <a:lnTo>
                      <a:pt x="0" y="89"/>
                    </a:lnTo>
                    <a:lnTo>
                      <a:pt x="280" y="0"/>
                    </a:lnTo>
                    <a:lnTo>
                      <a:pt x="280" y="191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352" name="Rectangle 81"/>
            <p:cNvSpPr>
              <a:spLocks noChangeArrowheads="1"/>
            </p:cNvSpPr>
            <p:nvPr/>
          </p:nvSpPr>
          <p:spPr bwMode="auto">
            <a:xfrm>
              <a:off x="1212130" y="1095057"/>
              <a:ext cx="1608283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nl-NL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Eerste ZKL die genoemd is in de WBI bij werkplek A / ZKL remote control</a:t>
              </a:r>
              <a:endParaRPr kumimoji="0" lang="nl-NL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5"/>
            <p:cNvSpPr>
              <a:spLocks noChangeArrowheads="1"/>
            </p:cNvSpPr>
            <p:nvPr/>
          </p:nvSpPr>
          <p:spPr bwMode="auto">
            <a:xfrm>
              <a:off x="742886" y="1399858"/>
              <a:ext cx="331822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nl-NL" sz="7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ZKL-RC</a:t>
              </a:r>
              <a:endParaRPr kumimoji="0" lang="en-US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84"/>
            <p:cNvSpPr>
              <a:spLocks noChangeArrowheads="1"/>
            </p:cNvSpPr>
            <p:nvPr/>
          </p:nvSpPr>
          <p:spPr bwMode="auto">
            <a:xfrm>
              <a:off x="1212130" y="3298349"/>
              <a:ext cx="90890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In- </a:t>
              </a: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Uitzetten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Rail-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wegvoertuigen</a:t>
              </a:r>
              <a:endParaRPr lang="en-US" altLang="nl-NL" sz="1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9" name="Rectangle 95"/>
            <p:cNvSpPr>
              <a:spLocks noChangeArrowheads="1"/>
            </p:cNvSpPr>
            <p:nvPr/>
          </p:nvSpPr>
          <p:spPr bwMode="auto">
            <a:xfrm>
              <a:off x="1212130" y="5183663"/>
              <a:ext cx="72616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Wisselklem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LL</a:t>
              </a:r>
              <a:endParaRPr kumimoji="0" lang="en-US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95"/>
            <p:cNvSpPr>
              <a:spLocks noChangeArrowheads="1"/>
            </p:cNvSpPr>
            <p:nvPr/>
          </p:nvSpPr>
          <p:spPr bwMode="auto">
            <a:xfrm>
              <a:off x="1212130" y="5524182"/>
              <a:ext cx="849592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Wisselsturing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RL</a:t>
              </a:r>
              <a:endParaRPr kumimoji="0" lang="en-US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95"/>
            <p:cNvSpPr>
              <a:spLocks noChangeArrowheads="1"/>
            </p:cNvSpPr>
            <p:nvPr/>
          </p:nvSpPr>
          <p:spPr bwMode="auto">
            <a:xfrm>
              <a:off x="1212130" y="5859938"/>
              <a:ext cx="835165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nl-NL" sz="1000" dirty="0" err="1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Wisselsturing</a:t>
              </a:r>
              <a:r>
                <a:rPr lang="en-US" altLang="nl-NL" sz="1000" dirty="0" smtClean="0">
                  <a:solidFill>
                    <a:srgbClr val="000000"/>
                  </a:solidFill>
                  <a:ea typeface="Calibri" panose="020F0502020204030204" pitchFamily="34" charset="0"/>
                  <a:cs typeface="Calibri" panose="020F0502020204030204" pitchFamily="34" charset="0"/>
                </a:rPr>
                <a:t> LL</a:t>
              </a:r>
              <a:endParaRPr kumimoji="0" lang="en-US" altLang="nl-N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103617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94</Words>
  <Application>Microsoft Office PowerPoint</Application>
  <PresentationFormat>Breedbeeld</PresentationFormat>
  <Paragraphs>50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Marcel Edwards</dc:creator>
  <cp:lastModifiedBy>Marcel Edwards</cp:lastModifiedBy>
  <cp:revision>4</cp:revision>
  <dcterms:created xsi:type="dcterms:W3CDTF">2016-03-17T07:52:05Z</dcterms:created>
  <dcterms:modified xsi:type="dcterms:W3CDTF">2016-03-17T08:27:24Z</dcterms:modified>
</cp:coreProperties>
</file>